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6" r:id="rId10"/>
    <p:sldId id="267" r:id="rId11"/>
    <p:sldId id="268" r:id="rId12"/>
  </p:sldIdLst>
  <p:sldSz cx="11430000" cy="7620000"/>
  <p:notesSz cx="6858000" cy="9144000"/>
  <p:embeddedFontLst>
    <p:embeddedFont>
      <p:font typeface="Bahnschrift SemiCondensed" panose="020B0502040204020203" pitchFamily="34" charset="0"/>
      <p:regular r:id="rId13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04770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609539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914309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219078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1523848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1828617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2133387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2438156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00" userDrawn="1">
          <p15:clr>
            <a:srgbClr val="A4A3A4"/>
          </p15:clr>
        </p15:guide>
        <p15:guide id="2" pos="18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94" d="100"/>
          <a:sy n="94" d="100"/>
        </p:scale>
        <p:origin x="1422" y="180"/>
      </p:cViewPr>
      <p:guideLst>
        <p:guide orient="horz" pos="1600"/>
        <p:guide pos="18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8625" y="1578093"/>
            <a:ext cx="4857750" cy="10889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878667"/>
            <a:ext cx="4000500" cy="129822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85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71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57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143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428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000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143375" y="203436"/>
            <a:ext cx="1285875" cy="43344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5750" y="203436"/>
            <a:ext cx="3762375" cy="43344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446" y="3264371"/>
            <a:ext cx="4857750" cy="1008944"/>
          </a:xfrm>
        </p:spPr>
        <p:txBody>
          <a:bodyPr anchor="t"/>
          <a:lstStyle>
            <a:lvl1pPr algn="l">
              <a:defRPr sz="25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1446" y="2153121"/>
            <a:ext cx="4857750" cy="1111250"/>
          </a:xfrm>
        </p:spPr>
        <p:txBody>
          <a:bodyPr anchor="b"/>
          <a:lstStyle>
            <a:lvl1pPr marL="0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1pPr>
            <a:lvl2pPr marL="28575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715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3pPr>
            <a:lvl4pPr marL="85725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4pPr>
            <a:lvl5pPr marL="114300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5pPr>
            <a:lvl6pPr marL="142875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6pPr>
            <a:lvl7pPr marL="171450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7pPr>
            <a:lvl8pPr marL="200025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8pPr>
            <a:lvl9pPr marL="228600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5750" y="1185334"/>
            <a:ext cx="2524125" cy="3352565"/>
          </a:xfrm>
        </p:spPr>
        <p:txBody>
          <a:bodyPr/>
          <a:lstStyle>
            <a:lvl1pPr>
              <a:defRPr sz="1750"/>
            </a:lvl1pPr>
            <a:lvl2pPr>
              <a:defRPr sz="1500"/>
            </a:lvl2pPr>
            <a:lvl3pPr>
              <a:defRPr sz="12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05125" y="1185334"/>
            <a:ext cx="2524125" cy="3352565"/>
          </a:xfrm>
        </p:spPr>
        <p:txBody>
          <a:bodyPr/>
          <a:lstStyle>
            <a:lvl1pPr>
              <a:defRPr sz="1750"/>
            </a:lvl1pPr>
            <a:lvl2pPr>
              <a:defRPr sz="1500"/>
            </a:lvl2pPr>
            <a:lvl3pPr>
              <a:defRPr sz="12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750" y="1137121"/>
            <a:ext cx="2525118" cy="473898"/>
          </a:xfrm>
        </p:spPr>
        <p:txBody>
          <a:bodyPr anchor="b"/>
          <a:lstStyle>
            <a:lvl1pPr marL="0" indent="0">
              <a:buNone/>
              <a:defRPr sz="1500" b="1"/>
            </a:lvl1pPr>
            <a:lvl2pPr marL="285750" indent="0">
              <a:buNone/>
              <a:defRPr sz="1250" b="1"/>
            </a:lvl2pPr>
            <a:lvl3pPr marL="571500" indent="0">
              <a:buNone/>
              <a:defRPr sz="1125" b="1"/>
            </a:lvl3pPr>
            <a:lvl4pPr marL="857250" indent="0">
              <a:buNone/>
              <a:defRPr sz="1000" b="1"/>
            </a:lvl4pPr>
            <a:lvl5pPr marL="1143000" indent="0">
              <a:buNone/>
              <a:defRPr sz="1000" b="1"/>
            </a:lvl5pPr>
            <a:lvl6pPr marL="1428750" indent="0">
              <a:buNone/>
              <a:defRPr sz="1000" b="1"/>
            </a:lvl6pPr>
            <a:lvl7pPr marL="1714500" indent="0">
              <a:buNone/>
              <a:defRPr sz="1000" b="1"/>
            </a:lvl7pPr>
            <a:lvl8pPr marL="2000250" indent="0">
              <a:buNone/>
              <a:defRPr sz="1000" b="1"/>
            </a:lvl8pPr>
            <a:lvl9pPr marL="2286000" indent="0">
              <a:buNone/>
              <a:defRPr sz="1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5750" y="1611019"/>
            <a:ext cx="2525118" cy="2926880"/>
          </a:xfrm>
        </p:spPr>
        <p:txBody>
          <a:bodyPr/>
          <a:lstStyle>
            <a:lvl1pPr>
              <a:defRPr sz="1500"/>
            </a:lvl1pPr>
            <a:lvl2pPr>
              <a:defRPr sz="1250"/>
            </a:lvl2pPr>
            <a:lvl3pPr>
              <a:defRPr sz="1125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03141" y="1137121"/>
            <a:ext cx="2526109" cy="473898"/>
          </a:xfrm>
        </p:spPr>
        <p:txBody>
          <a:bodyPr anchor="b"/>
          <a:lstStyle>
            <a:lvl1pPr marL="0" indent="0">
              <a:buNone/>
              <a:defRPr sz="1500" b="1"/>
            </a:lvl1pPr>
            <a:lvl2pPr marL="285750" indent="0">
              <a:buNone/>
              <a:defRPr sz="1250" b="1"/>
            </a:lvl2pPr>
            <a:lvl3pPr marL="571500" indent="0">
              <a:buNone/>
              <a:defRPr sz="1125" b="1"/>
            </a:lvl3pPr>
            <a:lvl4pPr marL="857250" indent="0">
              <a:buNone/>
              <a:defRPr sz="1000" b="1"/>
            </a:lvl4pPr>
            <a:lvl5pPr marL="1143000" indent="0">
              <a:buNone/>
              <a:defRPr sz="1000" b="1"/>
            </a:lvl5pPr>
            <a:lvl6pPr marL="1428750" indent="0">
              <a:buNone/>
              <a:defRPr sz="1000" b="1"/>
            </a:lvl6pPr>
            <a:lvl7pPr marL="1714500" indent="0">
              <a:buNone/>
              <a:defRPr sz="1000" b="1"/>
            </a:lvl7pPr>
            <a:lvl8pPr marL="2000250" indent="0">
              <a:buNone/>
              <a:defRPr sz="1000" b="1"/>
            </a:lvl8pPr>
            <a:lvl9pPr marL="2286000" indent="0">
              <a:buNone/>
              <a:defRPr sz="1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903141" y="1611019"/>
            <a:ext cx="2526109" cy="2926880"/>
          </a:xfrm>
        </p:spPr>
        <p:txBody>
          <a:bodyPr/>
          <a:lstStyle>
            <a:lvl1pPr>
              <a:defRPr sz="1500"/>
            </a:lvl1pPr>
            <a:lvl2pPr>
              <a:defRPr sz="1250"/>
            </a:lvl2pPr>
            <a:lvl3pPr>
              <a:defRPr sz="1125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02259"/>
            <a:ext cx="1880196" cy="860778"/>
          </a:xfrm>
        </p:spPr>
        <p:txBody>
          <a:bodyPr anchor="b"/>
          <a:lstStyle>
            <a:lvl1pPr algn="l">
              <a:defRPr sz="12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4406" y="202260"/>
            <a:ext cx="3194844" cy="4335639"/>
          </a:xfrm>
        </p:spPr>
        <p:txBody>
          <a:bodyPr/>
          <a:lstStyle>
            <a:lvl1pPr>
              <a:defRPr sz="2000"/>
            </a:lvl1pPr>
            <a:lvl2pPr>
              <a:defRPr sz="1750"/>
            </a:lvl2pPr>
            <a:lvl3pPr>
              <a:defRPr sz="1500"/>
            </a:lvl3pPr>
            <a:lvl4pPr>
              <a:defRPr sz="1250"/>
            </a:lvl4pPr>
            <a:lvl5pPr>
              <a:defRPr sz="1250"/>
            </a:lvl5pPr>
            <a:lvl6pPr>
              <a:defRPr sz="1250"/>
            </a:lvl6pPr>
            <a:lvl7pPr>
              <a:defRPr sz="1250"/>
            </a:lvl7pPr>
            <a:lvl8pPr>
              <a:defRPr sz="1250"/>
            </a:lvl8pPr>
            <a:lvl9pPr>
              <a:defRPr sz="12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750" y="1063038"/>
            <a:ext cx="1880196" cy="3474861"/>
          </a:xfrm>
        </p:spPr>
        <p:txBody>
          <a:bodyPr/>
          <a:lstStyle>
            <a:lvl1pPr marL="0" indent="0">
              <a:buNone/>
              <a:defRPr sz="875"/>
            </a:lvl1pPr>
            <a:lvl2pPr marL="285750" indent="0">
              <a:buNone/>
              <a:defRPr sz="750"/>
            </a:lvl2pPr>
            <a:lvl3pPr marL="571500" indent="0">
              <a:buNone/>
              <a:defRPr sz="625"/>
            </a:lvl3pPr>
            <a:lvl4pPr marL="857250" indent="0">
              <a:buNone/>
              <a:defRPr sz="563"/>
            </a:lvl4pPr>
            <a:lvl5pPr marL="1143000" indent="0">
              <a:buNone/>
              <a:defRPr sz="563"/>
            </a:lvl5pPr>
            <a:lvl6pPr marL="1428750" indent="0">
              <a:buNone/>
              <a:defRPr sz="563"/>
            </a:lvl6pPr>
            <a:lvl7pPr marL="1714500" indent="0">
              <a:buNone/>
              <a:defRPr sz="563"/>
            </a:lvl7pPr>
            <a:lvl8pPr marL="2000250" indent="0">
              <a:buNone/>
              <a:defRPr sz="563"/>
            </a:lvl8pPr>
            <a:lvl9pPr marL="22860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0180" y="3556000"/>
            <a:ext cx="3429000" cy="419806"/>
          </a:xfrm>
        </p:spPr>
        <p:txBody>
          <a:bodyPr anchor="b"/>
          <a:lstStyle>
            <a:lvl1pPr algn="l">
              <a:defRPr sz="12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20180" y="453907"/>
            <a:ext cx="3429000" cy="3048000"/>
          </a:xfrm>
        </p:spPr>
        <p:txBody>
          <a:bodyPr/>
          <a:lstStyle>
            <a:lvl1pPr marL="0" indent="0">
              <a:buNone/>
              <a:defRPr sz="2000"/>
            </a:lvl1pPr>
            <a:lvl2pPr marL="285750" indent="0">
              <a:buNone/>
              <a:defRPr sz="1750"/>
            </a:lvl2pPr>
            <a:lvl3pPr marL="571500" indent="0">
              <a:buNone/>
              <a:defRPr sz="1500"/>
            </a:lvl3pPr>
            <a:lvl4pPr marL="857250" indent="0">
              <a:buNone/>
              <a:defRPr sz="1250"/>
            </a:lvl4pPr>
            <a:lvl5pPr marL="1143000" indent="0">
              <a:buNone/>
              <a:defRPr sz="1250"/>
            </a:lvl5pPr>
            <a:lvl6pPr marL="1428750" indent="0">
              <a:buNone/>
              <a:defRPr sz="1250"/>
            </a:lvl6pPr>
            <a:lvl7pPr marL="1714500" indent="0">
              <a:buNone/>
              <a:defRPr sz="1250"/>
            </a:lvl7pPr>
            <a:lvl8pPr marL="2000250" indent="0">
              <a:buNone/>
              <a:defRPr sz="1250"/>
            </a:lvl8pPr>
            <a:lvl9pPr marL="2286000" indent="0">
              <a:buNone/>
              <a:defRPr sz="125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180" y="3975806"/>
            <a:ext cx="3429000" cy="596194"/>
          </a:xfrm>
        </p:spPr>
        <p:txBody>
          <a:bodyPr/>
          <a:lstStyle>
            <a:lvl1pPr marL="0" indent="0">
              <a:buNone/>
              <a:defRPr sz="875"/>
            </a:lvl1pPr>
            <a:lvl2pPr marL="285750" indent="0">
              <a:buNone/>
              <a:defRPr sz="750"/>
            </a:lvl2pPr>
            <a:lvl3pPr marL="571500" indent="0">
              <a:buNone/>
              <a:defRPr sz="625"/>
            </a:lvl3pPr>
            <a:lvl4pPr marL="857250" indent="0">
              <a:buNone/>
              <a:defRPr sz="563"/>
            </a:lvl4pPr>
            <a:lvl5pPr marL="1143000" indent="0">
              <a:buNone/>
              <a:defRPr sz="563"/>
            </a:lvl5pPr>
            <a:lvl6pPr marL="1428750" indent="0">
              <a:buNone/>
              <a:defRPr sz="563"/>
            </a:lvl6pPr>
            <a:lvl7pPr marL="1714500" indent="0">
              <a:buNone/>
              <a:defRPr sz="563"/>
            </a:lvl7pPr>
            <a:lvl8pPr marL="2000250" indent="0">
              <a:buNone/>
              <a:defRPr sz="563"/>
            </a:lvl8pPr>
            <a:lvl9pPr marL="22860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5750" y="203435"/>
            <a:ext cx="51435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750" y="1185334"/>
            <a:ext cx="5143500" cy="3352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5750" y="4708408"/>
            <a:ext cx="1333500" cy="270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52625" y="4708408"/>
            <a:ext cx="1809750" cy="270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95750" y="4708408"/>
            <a:ext cx="1333500" cy="270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71500" rtl="0" eaLnBrk="1" latinLnBrk="0" hangingPunct="1">
        <a:spcBef>
          <a:spcPct val="0"/>
        </a:spcBef>
        <a:buNone/>
        <a:defRPr sz="27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4313" indent="-214313" algn="l" defTabSz="5715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64344" indent="-178594" algn="l" defTabSz="571500" rtl="0" eaLnBrk="1" latinLnBrk="0" hangingPunct="1">
        <a:spcBef>
          <a:spcPct val="20000"/>
        </a:spcBef>
        <a:buFont typeface="Arial" pitchFamily="34" charset="0"/>
        <a:buChar char="–"/>
        <a:defRPr sz="1750" kern="1200">
          <a:solidFill>
            <a:schemeClr val="tx1"/>
          </a:solidFill>
          <a:latin typeface="+mn-lt"/>
          <a:ea typeface="+mn-ea"/>
          <a:cs typeface="+mn-cs"/>
        </a:defRPr>
      </a:lvl2pPr>
      <a:lvl3pPr marL="7143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000125" indent="-142875" algn="l" defTabSz="571500" rtl="0" eaLnBrk="1" latinLnBrk="0" hangingPunct="1">
        <a:spcBef>
          <a:spcPct val="20000"/>
        </a:spcBef>
        <a:buFont typeface="Arial" pitchFamily="34" charset="0"/>
        <a:buChar char="–"/>
        <a:defRPr sz="125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75" indent="-142875" algn="l" defTabSz="571500" rtl="0" eaLnBrk="1" latinLnBrk="0" hangingPunct="1">
        <a:spcBef>
          <a:spcPct val="20000"/>
        </a:spcBef>
        <a:buFont typeface="Arial" pitchFamily="34" charset="0"/>
        <a:buChar char="»"/>
        <a:defRPr sz="1250" kern="1200">
          <a:solidFill>
            <a:schemeClr val="tx1"/>
          </a:solidFill>
          <a:latin typeface="+mn-lt"/>
          <a:ea typeface="+mn-ea"/>
          <a:cs typeface="+mn-cs"/>
        </a:defRPr>
      </a:lvl5pPr>
      <a:lvl6pPr marL="157162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6pPr>
      <a:lvl7pPr marL="18573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7pPr>
      <a:lvl8pPr marL="214312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8pPr>
      <a:lvl9pPr marL="24288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7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5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2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svg"/><Relationship Id="rId7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5.png"/><Relationship Id="rId7" Type="http://schemas.openxmlformats.org/officeDocument/2006/relationships/image" Target="../media/image1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7.gif"/><Relationship Id="rId5" Type="http://schemas.openxmlformats.org/officeDocument/2006/relationships/image" Target="../media/image1.png"/><Relationship Id="rId10" Type="http://schemas.openxmlformats.org/officeDocument/2006/relationships/image" Target="../media/image6.gif"/><Relationship Id="rId4" Type="http://schemas.openxmlformats.org/officeDocument/2006/relationships/image" Target="../media/image16.svg"/><Relationship Id="rId9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image" Target="../media/image8.png"/><Relationship Id="rId7" Type="http://schemas.openxmlformats.org/officeDocument/2006/relationships/image" Target="../media/image37.gif"/><Relationship Id="rId12" Type="http://schemas.openxmlformats.org/officeDocument/2006/relationships/image" Target="../media/image7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6.gif"/><Relationship Id="rId5" Type="http://schemas.openxmlformats.org/officeDocument/2006/relationships/image" Target="../media/image12.png"/><Relationship Id="rId10" Type="http://schemas.openxmlformats.org/officeDocument/2006/relationships/image" Target="../media/image5.svg"/><Relationship Id="rId4" Type="http://schemas.openxmlformats.org/officeDocument/2006/relationships/image" Target="../media/image9.svg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9.sv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gif"/><Relationship Id="rId5" Type="http://schemas.openxmlformats.org/officeDocument/2006/relationships/image" Target="../media/image11.svg"/><Relationship Id="rId10" Type="http://schemas.openxmlformats.org/officeDocument/2006/relationships/image" Target="../media/image7.gif"/><Relationship Id="rId4" Type="http://schemas.openxmlformats.org/officeDocument/2006/relationships/image" Target="../media/image10.png"/><Relationship Id="rId9" Type="http://schemas.openxmlformats.org/officeDocument/2006/relationships/image" Target="../media/image14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18" Type="http://schemas.openxmlformats.org/officeDocument/2006/relationships/image" Target="../media/image6.gif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17" Type="http://schemas.openxmlformats.org/officeDocument/2006/relationships/image" Target="../media/image7.gif"/><Relationship Id="rId2" Type="http://schemas.openxmlformats.org/officeDocument/2006/relationships/image" Target="../media/image3.png"/><Relationship Id="rId16" Type="http://schemas.openxmlformats.org/officeDocument/2006/relationships/image" Target="../media/image14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11.sv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6.png"/><Relationship Id="rId7" Type="http://schemas.openxmlformats.org/officeDocument/2006/relationships/image" Target="../media/image6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image" Target="../media/image18.svg"/><Relationship Id="rId7" Type="http://schemas.openxmlformats.org/officeDocument/2006/relationships/image" Target="../media/image5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5.png"/><Relationship Id="rId9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gif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gif"/><Relationship Id="rId4" Type="http://schemas.openxmlformats.org/officeDocument/2006/relationships/image" Target="../media/image7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gif"/><Relationship Id="rId5" Type="http://schemas.openxmlformats.org/officeDocument/2006/relationships/image" Target="../media/image7.gif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3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6.gif"/><Relationship Id="rId5" Type="http://schemas.openxmlformats.org/officeDocument/2006/relationships/image" Target="../media/image2.svg"/><Relationship Id="rId10" Type="http://schemas.openxmlformats.org/officeDocument/2006/relationships/image" Target="../media/image7.gif"/><Relationship Id="rId4" Type="http://schemas.openxmlformats.org/officeDocument/2006/relationships/image" Target="../media/image1.png"/><Relationship Id="rId9" Type="http://schemas.openxmlformats.org/officeDocument/2006/relationships/image" Target="../media/image3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0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2937" y="5423531"/>
            <a:ext cx="473839" cy="1184596"/>
          </a:xfrm>
          <a:custGeom>
            <a:avLst/>
            <a:gdLst/>
            <a:ahLst/>
            <a:cxnLst/>
            <a:rect l="l" t="t" r="r" b="b"/>
            <a:pathLst>
              <a:path w="758142" h="1895354">
                <a:moveTo>
                  <a:pt x="0" y="0"/>
                </a:moveTo>
                <a:lnTo>
                  <a:pt x="758142" y="0"/>
                </a:lnTo>
                <a:lnTo>
                  <a:pt x="758142" y="1895355"/>
                </a:lnTo>
                <a:lnTo>
                  <a:pt x="0" y="189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3" name="Freeform 3"/>
          <p:cNvSpPr/>
          <p:nvPr/>
        </p:nvSpPr>
        <p:spPr>
          <a:xfrm>
            <a:off x="10476261" y="5423531"/>
            <a:ext cx="473839" cy="1184596"/>
          </a:xfrm>
          <a:custGeom>
            <a:avLst/>
            <a:gdLst/>
            <a:ahLst/>
            <a:cxnLst/>
            <a:rect l="l" t="t" r="r" b="b"/>
            <a:pathLst>
              <a:path w="758142" h="1895354">
                <a:moveTo>
                  <a:pt x="0" y="0"/>
                </a:moveTo>
                <a:lnTo>
                  <a:pt x="758141" y="0"/>
                </a:lnTo>
                <a:lnTo>
                  <a:pt x="758141" y="1895355"/>
                </a:lnTo>
                <a:lnTo>
                  <a:pt x="0" y="189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4" name="Freeform 4"/>
          <p:cNvSpPr/>
          <p:nvPr/>
        </p:nvSpPr>
        <p:spPr>
          <a:xfrm>
            <a:off x="1344088" y="5540290"/>
            <a:ext cx="473839" cy="1184596"/>
          </a:xfrm>
          <a:custGeom>
            <a:avLst/>
            <a:gdLst/>
            <a:ahLst/>
            <a:cxnLst/>
            <a:rect l="l" t="t" r="r" b="b"/>
            <a:pathLst>
              <a:path w="758142" h="1895354">
                <a:moveTo>
                  <a:pt x="0" y="0"/>
                </a:moveTo>
                <a:lnTo>
                  <a:pt x="758142" y="0"/>
                </a:lnTo>
                <a:lnTo>
                  <a:pt x="758142" y="1895354"/>
                </a:lnTo>
                <a:lnTo>
                  <a:pt x="0" y="1895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5" name="Freeform 5"/>
          <p:cNvSpPr/>
          <p:nvPr/>
        </p:nvSpPr>
        <p:spPr>
          <a:xfrm>
            <a:off x="9835735" y="5540290"/>
            <a:ext cx="473839" cy="1184596"/>
          </a:xfrm>
          <a:custGeom>
            <a:avLst/>
            <a:gdLst/>
            <a:ahLst/>
            <a:cxnLst/>
            <a:rect l="l" t="t" r="r" b="b"/>
            <a:pathLst>
              <a:path w="758142" h="1895354">
                <a:moveTo>
                  <a:pt x="0" y="0"/>
                </a:moveTo>
                <a:lnTo>
                  <a:pt x="758142" y="0"/>
                </a:lnTo>
                <a:lnTo>
                  <a:pt x="758142" y="1895354"/>
                </a:lnTo>
                <a:lnTo>
                  <a:pt x="0" y="1895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6" name="Freeform 6"/>
          <p:cNvSpPr/>
          <p:nvPr/>
        </p:nvSpPr>
        <p:spPr>
          <a:xfrm>
            <a:off x="2032285" y="5623065"/>
            <a:ext cx="473839" cy="1184596"/>
          </a:xfrm>
          <a:custGeom>
            <a:avLst/>
            <a:gdLst/>
            <a:ahLst/>
            <a:cxnLst/>
            <a:rect l="l" t="t" r="r" b="b"/>
            <a:pathLst>
              <a:path w="758142" h="1895354">
                <a:moveTo>
                  <a:pt x="0" y="0"/>
                </a:moveTo>
                <a:lnTo>
                  <a:pt x="758142" y="0"/>
                </a:lnTo>
                <a:lnTo>
                  <a:pt x="758142" y="1895355"/>
                </a:lnTo>
                <a:lnTo>
                  <a:pt x="0" y="189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7" name="Freeform 7"/>
          <p:cNvSpPr/>
          <p:nvPr/>
        </p:nvSpPr>
        <p:spPr>
          <a:xfrm>
            <a:off x="9194564" y="5623065"/>
            <a:ext cx="473839" cy="1184596"/>
          </a:xfrm>
          <a:custGeom>
            <a:avLst/>
            <a:gdLst/>
            <a:ahLst/>
            <a:cxnLst/>
            <a:rect l="l" t="t" r="r" b="b"/>
            <a:pathLst>
              <a:path w="758142" h="1895354">
                <a:moveTo>
                  <a:pt x="0" y="0"/>
                </a:moveTo>
                <a:lnTo>
                  <a:pt x="758142" y="0"/>
                </a:lnTo>
                <a:lnTo>
                  <a:pt x="758142" y="1895355"/>
                </a:lnTo>
                <a:lnTo>
                  <a:pt x="0" y="189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8" name="Freeform 8"/>
          <p:cNvSpPr/>
          <p:nvPr/>
        </p:nvSpPr>
        <p:spPr>
          <a:xfrm>
            <a:off x="-510286" y="6425298"/>
            <a:ext cx="1559632" cy="1377619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9" name="Freeform 9"/>
          <p:cNvSpPr/>
          <p:nvPr/>
        </p:nvSpPr>
        <p:spPr>
          <a:xfrm flipV="1">
            <a:off x="-675491" y="-197781"/>
            <a:ext cx="1662146" cy="1377619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0" name="Freeform 10"/>
          <p:cNvSpPr/>
          <p:nvPr/>
        </p:nvSpPr>
        <p:spPr>
          <a:xfrm flipV="1">
            <a:off x="4648149" y="-197781"/>
            <a:ext cx="1662146" cy="1377619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1" name="Freeform 11"/>
          <p:cNvSpPr/>
          <p:nvPr/>
        </p:nvSpPr>
        <p:spPr>
          <a:xfrm flipV="1">
            <a:off x="2006275" y="-197781"/>
            <a:ext cx="1662146" cy="1377619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2" name="Freeform 12"/>
          <p:cNvSpPr/>
          <p:nvPr/>
        </p:nvSpPr>
        <p:spPr>
          <a:xfrm flipV="1">
            <a:off x="7404434" y="-197781"/>
            <a:ext cx="1662146" cy="1377619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3" name="Freeform 13"/>
          <p:cNvSpPr/>
          <p:nvPr/>
        </p:nvSpPr>
        <p:spPr>
          <a:xfrm flipV="1">
            <a:off x="656484" y="-197781"/>
            <a:ext cx="1662146" cy="1377619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4" name="Freeform 14"/>
          <p:cNvSpPr/>
          <p:nvPr/>
        </p:nvSpPr>
        <p:spPr>
          <a:xfrm flipV="1">
            <a:off x="5980124" y="-197781"/>
            <a:ext cx="1662146" cy="1377619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5" name="Freeform 15"/>
          <p:cNvSpPr/>
          <p:nvPr/>
        </p:nvSpPr>
        <p:spPr>
          <a:xfrm flipV="1">
            <a:off x="3338251" y="-197781"/>
            <a:ext cx="1662146" cy="1377619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6" name="Freeform 16"/>
          <p:cNvSpPr/>
          <p:nvPr/>
        </p:nvSpPr>
        <p:spPr>
          <a:xfrm flipV="1">
            <a:off x="8736410" y="-197781"/>
            <a:ext cx="1662146" cy="1377619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7" name="Freeform 17"/>
          <p:cNvSpPr/>
          <p:nvPr/>
        </p:nvSpPr>
        <p:spPr>
          <a:xfrm flipV="1">
            <a:off x="10043706" y="-197781"/>
            <a:ext cx="1662146" cy="1377619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09" y="1630473"/>
                </a:lnTo>
                <a:lnTo>
                  <a:pt x="2498809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8" name="Freeform 18"/>
          <p:cNvSpPr/>
          <p:nvPr/>
        </p:nvSpPr>
        <p:spPr>
          <a:xfrm>
            <a:off x="3481745" y="6425298"/>
            <a:ext cx="1559632" cy="1377619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9" name="Freeform 19"/>
          <p:cNvSpPr/>
          <p:nvPr/>
        </p:nvSpPr>
        <p:spPr>
          <a:xfrm>
            <a:off x="7494664" y="6425298"/>
            <a:ext cx="1559632" cy="1377619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0" name="Freeform 20"/>
          <p:cNvSpPr/>
          <p:nvPr/>
        </p:nvSpPr>
        <p:spPr>
          <a:xfrm>
            <a:off x="821690" y="6425298"/>
            <a:ext cx="1559632" cy="1377619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1" name="Freeform 21"/>
          <p:cNvSpPr/>
          <p:nvPr/>
        </p:nvSpPr>
        <p:spPr>
          <a:xfrm>
            <a:off x="4813721" y="6425298"/>
            <a:ext cx="1559632" cy="1377619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2" name="Freeform 22"/>
          <p:cNvSpPr/>
          <p:nvPr/>
        </p:nvSpPr>
        <p:spPr>
          <a:xfrm>
            <a:off x="8826640" y="6425298"/>
            <a:ext cx="1559632" cy="1377619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3" name="Freeform 23"/>
          <p:cNvSpPr/>
          <p:nvPr/>
        </p:nvSpPr>
        <p:spPr>
          <a:xfrm>
            <a:off x="2131110" y="6425298"/>
            <a:ext cx="1559632" cy="1377619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4" name="Freeform 24"/>
          <p:cNvSpPr/>
          <p:nvPr/>
        </p:nvSpPr>
        <p:spPr>
          <a:xfrm>
            <a:off x="6123140" y="6425298"/>
            <a:ext cx="1559632" cy="1377619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5" name="Freeform 25"/>
          <p:cNvSpPr/>
          <p:nvPr/>
        </p:nvSpPr>
        <p:spPr>
          <a:xfrm>
            <a:off x="10136060" y="6425298"/>
            <a:ext cx="1559632" cy="1377619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30" name="Freeform 30"/>
          <p:cNvSpPr/>
          <p:nvPr/>
        </p:nvSpPr>
        <p:spPr>
          <a:xfrm>
            <a:off x="994731" y="2707876"/>
            <a:ext cx="777646" cy="872868"/>
          </a:xfrm>
          <a:custGeom>
            <a:avLst/>
            <a:gdLst/>
            <a:ahLst/>
            <a:cxnLst/>
            <a:rect l="l" t="t" r="r" b="b"/>
            <a:pathLst>
              <a:path w="1244234" h="1396589">
                <a:moveTo>
                  <a:pt x="0" y="0"/>
                </a:moveTo>
                <a:lnTo>
                  <a:pt x="1244234" y="0"/>
                </a:lnTo>
                <a:lnTo>
                  <a:pt x="1244234" y="1396590"/>
                </a:lnTo>
                <a:lnTo>
                  <a:pt x="0" y="13965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31" name="Freeform 31"/>
          <p:cNvSpPr/>
          <p:nvPr/>
        </p:nvSpPr>
        <p:spPr>
          <a:xfrm>
            <a:off x="9295008" y="3326083"/>
            <a:ext cx="777646" cy="872868"/>
          </a:xfrm>
          <a:custGeom>
            <a:avLst/>
            <a:gdLst/>
            <a:ahLst/>
            <a:cxnLst/>
            <a:rect l="l" t="t" r="r" b="b"/>
            <a:pathLst>
              <a:path w="1244234" h="1396589">
                <a:moveTo>
                  <a:pt x="0" y="0"/>
                </a:moveTo>
                <a:lnTo>
                  <a:pt x="1244234" y="0"/>
                </a:lnTo>
                <a:lnTo>
                  <a:pt x="1244234" y="1396589"/>
                </a:lnTo>
                <a:lnTo>
                  <a:pt x="0" y="13965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33" name="TextBox 33"/>
          <p:cNvSpPr txBox="1"/>
          <p:nvPr/>
        </p:nvSpPr>
        <p:spPr>
          <a:xfrm>
            <a:off x="959171" y="2050040"/>
            <a:ext cx="9861147" cy="9585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34"/>
              </a:lnSpc>
            </a:pPr>
            <a:r>
              <a:rPr lang="en-US" sz="5699" b="1" spc="284">
                <a:solidFill>
                  <a:srgbClr val="FFFFFF"/>
                </a:solidFill>
                <a:latin typeface="Bahnschrift SemiCondensed" panose="020B0502040204020203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ĐANG TIẾN VÀO MÊ CUNG…</a:t>
            </a:r>
          </a:p>
        </p:txBody>
      </p:sp>
      <p:pic>
        <p:nvPicPr>
          <p:cNvPr id="1026" name="Picture 2" descr="Loading GIF - CSS Bud">
            <a:extLst>
              <a:ext uri="{FF2B5EF4-FFF2-40B4-BE49-F238E27FC236}">
                <a16:creationId xmlns:a16="http://schemas.microsoft.com/office/drawing/2014/main" id="{B30D3A98-50F7-65A7-2F6D-803BF0470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467" y="3293867"/>
            <a:ext cx="2214090" cy="221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blue and black logo&#10;&#10;Description automatically generated with medium confidence">
            <a:extLst>
              <a:ext uri="{FF2B5EF4-FFF2-40B4-BE49-F238E27FC236}">
                <a16:creationId xmlns:a16="http://schemas.microsoft.com/office/drawing/2014/main" id="{39EA6991-4146-4B68-C3A5-ED456BF7A49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042" y="1631739"/>
            <a:ext cx="2356453" cy="1767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0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60603" y="-183706"/>
            <a:ext cx="12280953" cy="1019046"/>
            <a:chOff x="0" y="0"/>
            <a:chExt cx="26199367" cy="2173964"/>
          </a:xfrm>
        </p:grpSpPr>
        <p:sp>
          <p:nvSpPr>
            <p:cNvPr id="3" name="Freeform 3"/>
            <p:cNvSpPr/>
            <p:nvPr/>
          </p:nvSpPr>
          <p:spPr>
            <a:xfrm flipV="1">
              <a:off x="0" y="0"/>
              <a:ext cx="3331746" cy="2173964"/>
            </a:xfrm>
            <a:custGeom>
              <a:avLst/>
              <a:gdLst/>
              <a:ahLst/>
              <a:cxnLst/>
              <a:rect l="l" t="t" r="r" b="b"/>
              <a:pathLst>
                <a:path w="3331746" h="2173964">
                  <a:moveTo>
                    <a:pt x="0" y="2173964"/>
                  </a:moveTo>
                  <a:lnTo>
                    <a:pt x="3331746" y="2173964"/>
                  </a:lnTo>
                  <a:lnTo>
                    <a:pt x="3331746" y="0"/>
                  </a:lnTo>
                  <a:lnTo>
                    <a:pt x="0" y="0"/>
                  </a:lnTo>
                  <a:lnTo>
                    <a:pt x="0" y="2173964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sz="750"/>
            </a:p>
          </p:txBody>
        </p:sp>
        <p:sp>
          <p:nvSpPr>
            <p:cNvPr id="4" name="Freeform 4"/>
            <p:cNvSpPr/>
            <p:nvPr/>
          </p:nvSpPr>
          <p:spPr>
            <a:xfrm flipV="1">
              <a:off x="11357099" y="0"/>
              <a:ext cx="3331746" cy="2173964"/>
            </a:xfrm>
            <a:custGeom>
              <a:avLst/>
              <a:gdLst/>
              <a:ahLst/>
              <a:cxnLst/>
              <a:rect l="l" t="t" r="r" b="b"/>
              <a:pathLst>
                <a:path w="3331746" h="2173964">
                  <a:moveTo>
                    <a:pt x="0" y="2173964"/>
                  </a:moveTo>
                  <a:lnTo>
                    <a:pt x="3331746" y="2173964"/>
                  </a:lnTo>
                  <a:lnTo>
                    <a:pt x="3331746" y="0"/>
                  </a:lnTo>
                  <a:lnTo>
                    <a:pt x="0" y="0"/>
                  </a:lnTo>
                  <a:lnTo>
                    <a:pt x="0" y="2173964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sz="750"/>
            </a:p>
          </p:txBody>
        </p:sp>
        <p:sp>
          <p:nvSpPr>
            <p:cNvPr id="5" name="Freeform 5"/>
            <p:cNvSpPr/>
            <p:nvPr/>
          </p:nvSpPr>
          <p:spPr>
            <a:xfrm flipV="1">
              <a:off x="5721101" y="0"/>
              <a:ext cx="3331746" cy="2173964"/>
            </a:xfrm>
            <a:custGeom>
              <a:avLst/>
              <a:gdLst/>
              <a:ahLst/>
              <a:cxnLst/>
              <a:rect l="l" t="t" r="r" b="b"/>
              <a:pathLst>
                <a:path w="3331746" h="2173964">
                  <a:moveTo>
                    <a:pt x="0" y="2173964"/>
                  </a:moveTo>
                  <a:lnTo>
                    <a:pt x="3331747" y="2173964"/>
                  </a:lnTo>
                  <a:lnTo>
                    <a:pt x="3331747" y="0"/>
                  </a:lnTo>
                  <a:lnTo>
                    <a:pt x="0" y="0"/>
                  </a:lnTo>
                  <a:lnTo>
                    <a:pt x="0" y="2173964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sz="750"/>
            </a:p>
          </p:txBody>
        </p:sp>
        <p:sp>
          <p:nvSpPr>
            <p:cNvPr id="6" name="Freeform 6"/>
            <p:cNvSpPr/>
            <p:nvPr/>
          </p:nvSpPr>
          <p:spPr>
            <a:xfrm flipV="1">
              <a:off x="17237175" y="0"/>
              <a:ext cx="3331746" cy="2173964"/>
            </a:xfrm>
            <a:custGeom>
              <a:avLst/>
              <a:gdLst/>
              <a:ahLst/>
              <a:cxnLst/>
              <a:rect l="l" t="t" r="r" b="b"/>
              <a:pathLst>
                <a:path w="3331746" h="2173964">
                  <a:moveTo>
                    <a:pt x="0" y="2173964"/>
                  </a:moveTo>
                  <a:lnTo>
                    <a:pt x="3331746" y="2173964"/>
                  </a:lnTo>
                  <a:lnTo>
                    <a:pt x="3331746" y="0"/>
                  </a:lnTo>
                  <a:lnTo>
                    <a:pt x="0" y="0"/>
                  </a:lnTo>
                  <a:lnTo>
                    <a:pt x="0" y="2173964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sz="750"/>
            </a:p>
          </p:txBody>
        </p:sp>
        <p:sp>
          <p:nvSpPr>
            <p:cNvPr id="7" name="Freeform 7"/>
            <p:cNvSpPr/>
            <p:nvPr/>
          </p:nvSpPr>
          <p:spPr>
            <a:xfrm flipV="1">
              <a:off x="2841548" y="0"/>
              <a:ext cx="3331746" cy="2173964"/>
            </a:xfrm>
            <a:custGeom>
              <a:avLst/>
              <a:gdLst/>
              <a:ahLst/>
              <a:cxnLst/>
              <a:rect l="l" t="t" r="r" b="b"/>
              <a:pathLst>
                <a:path w="3331746" h="2173964">
                  <a:moveTo>
                    <a:pt x="0" y="2173964"/>
                  </a:moveTo>
                  <a:lnTo>
                    <a:pt x="3331746" y="2173964"/>
                  </a:lnTo>
                  <a:lnTo>
                    <a:pt x="3331746" y="0"/>
                  </a:lnTo>
                  <a:lnTo>
                    <a:pt x="0" y="0"/>
                  </a:lnTo>
                  <a:lnTo>
                    <a:pt x="0" y="2173964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sz="750"/>
            </a:p>
          </p:txBody>
        </p:sp>
        <p:sp>
          <p:nvSpPr>
            <p:cNvPr id="8" name="Freeform 8"/>
            <p:cNvSpPr/>
            <p:nvPr/>
          </p:nvSpPr>
          <p:spPr>
            <a:xfrm flipV="1">
              <a:off x="14198646" y="0"/>
              <a:ext cx="3331746" cy="2173964"/>
            </a:xfrm>
            <a:custGeom>
              <a:avLst/>
              <a:gdLst/>
              <a:ahLst/>
              <a:cxnLst/>
              <a:rect l="l" t="t" r="r" b="b"/>
              <a:pathLst>
                <a:path w="3331746" h="2173964">
                  <a:moveTo>
                    <a:pt x="0" y="2173964"/>
                  </a:moveTo>
                  <a:lnTo>
                    <a:pt x="3331747" y="2173964"/>
                  </a:lnTo>
                  <a:lnTo>
                    <a:pt x="3331747" y="0"/>
                  </a:lnTo>
                  <a:lnTo>
                    <a:pt x="0" y="0"/>
                  </a:lnTo>
                  <a:lnTo>
                    <a:pt x="0" y="2173964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sz="750"/>
            </a:p>
          </p:txBody>
        </p:sp>
        <p:sp>
          <p:nvSpPr>
            <p:cNvPr id="9" name="Freeform 9"/>
            <p:cNvSpPr/>
            <p:nvPr/>
          </p:nvSpPr>
          <p:spPr>
            <a:xfrm flipV="1">
              <a:off x="8562649" y="0"/>
              <a:ext cx="3331746" cy="2173964"/>
            </a:xfrm>
            <a:custGeom>
              <a:avLst/>
              <a:gdLst/>
              <a:ahLst/>
              <a:cxnLst/>
              <a:rect l="l" t="t" r="r" b="b"/>
              <a:pathLst>
                <a:path w="3331746" h="2173964">
                  <a:moveTo>
                    <a:pt x="0" y="2173964"/>
                  </a:moveTo>
                  <a:lnTo>
                    <a:pt x="3331746" y="2173964"/>
                  </a:lnTo>
                  <a:lnTo>
                    <a:pt x="3331746" y="0"/>
                  </a:lnTo>
                  <a:lnTo>
                    <a:pt x="0" y="0"/>
                  </a:lnTo>
                  <a:lnTo>
                    <a:pt x="0" y="2173964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sz="750"/>
            </a:p>
          </p:txBody>
        </p:sp>
        <p:sp>
          <p:nvSpPr>
            <p:cNvPr id="10" name="Freeform 10"/>
            <p:cNvSpPr/>
            <p:nvPr/>
          </p:nvSpPr>
          <p:spPr>
            <a:xfrm flipV="1">
              <a:off x="20078722" y="0"/>
              <a:ext cx="3331746" cy="2173964"/>
            </a:xfrm>
            <a:custGeom>
              <a:avLst/>
              <a:gdLst/>
              <a:ahLst/>
              <a:cxnLst/>
              <a:rect l="l" t="t" r="r" b="b"/>
              <a:pathLst>
                <a:path w="3331746" h="2173964">
                  <a:moveTo>
                    <a:pt x="0" y="2173964"/>
                  </a:moveTo>
                  <a:lnTo>
                    <a:pt x="3331747" y="2173964"/>
                  </a:lnTo>
                  <a:lnTo>
                    <a:pt x="3331747" y="0"/>
                  </a:lnTo>
                  <a:lnTo>
                    <a:pt x="0" y="0"/>
                  </a:lnTo>
                  <a:lnTo>
                    <a:pt x="0" y="2173964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sz="750"/>
            </a:p>
          </p:txBody>
        </p:sp>
        <p:sp>
          <p:nvSpPr>
            <p:cNvPr id="11" name="Freeform 11"/>
            <p:cNvSpPr/>
            <p:nvPr/>
          </p:nvSpPr>
          <p:spPr>
            <a:xfrm flipV="1">
              <a:off x="22867621" y="0"/>
              <a:ext cx="3331746" cy="2173964"/>
            </a:xfrm>
            <a:custGeom>
              <a:avLst/>
              <a:gdLst/>
              <a:ahLst/>
              <a:cxnLst/>
              <a:rect l="l" t="t" r="r" b="b"/>
              <a:pathLst>
                <a:path w="3331746" h="2173964">
                  <a:moveTo>
                    <a:pt x="0" y="2173964"/>
                  </a:moveTo>
                  <a:lnTo>
                    <a:pt x="3331746" y="2173964"/>
                  </a:lnTo>
                  <a:lnTo>
                    <a:pt x="3331746" y="0"/>
                  </a:lnTo>
                  <a:lnTo>
                    <a:pt x="0" y="0"/>
                  </a:lnTo>
                  <a:lnTo>
                    <a:pt x="0" y="2173964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sz="750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77849" y="4053846"/>
            <a:ext cx="1969713" cy="3108028"/>
          </a:xfrm>
          <a:custGeom>
            <a:avLst/>
            <a:gdLst/>
            <a:ahLst/>
            <a:cxnLst/>
            <a:rect l="l" t="t" r="r" b="b"/>
            <a:pathLst>
              <a:path w="3151540" h="4972844">
                <a:moveTo>
                  <a:pt x="0" y="0"/>
                </a:moveTo>
                <a:lnTo>
                  <a:pt x="3151540" y="0"/>
                </a:lnTo>
                <a:lnTo>
                  <a:pt x="3151540" y="4972844"/>
                </a:lnTo>
                <a:lnTo>
                  <a:pt x="0" y="4972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3" name="Freeform 13"/>
          <p:cNvSpPr/>
          <p:nvPr/>
        </p:nvSpPr>
        <p:spPr>
          <a:xfrm>
            <a:off x="9257042" y="3953943"/>
            <a:ext cx="1969713" cy="3108028"/>
          </a:xfrm>
          <a:custGeom>
            <a:avLst/>
            <a:gdLst/>
            <a:ahLst/>
            <a:cxnLst/>
            <a:rect l="l" t="t" r="r" b="b"/>
            <a:pathLst>
              <a:path w="3151540" h="4972844">
                <a:moveTo>
                  <a:pt x="0" y="0"/>
                </a:moveTo>
                <a:lnTo>
                  <a:pt x="3151540" y="0"/>
                </a:lnTo>
                <a:lnTo>
                  <a:pt x="3151540" y="4972844"/>
                </a:lnTo>
                <a:lnTo>
                  <a:pt x="0" y="4972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4" name="Freeform 14"/>
          <p:cNvSpPr/>
          <p:nvPr/>
        </p:nvSpPr>
        <p:spPr>
          <a:xfrm>
            <a:off x="8497545" y="5628180"/>
            <a:ext cx="473839" cy="1184596"/>
          </a:xfrm>
          <a:custGeom>
            <a:avLst/>
            <a:gdLst/>
            <a:ahLst/>
            <a:cxnLst/>
            <a:rect l="l" t="t" r="r" b="b"/>
            <a:pathLst>
              <a:path w="758142" h="1895354">
                <a:moveTo>
                  <a:pt x="0" y="0"/>
                </a:moveTo>
                <a:lnTo>
                  <a:pt x="758142" y="0"/>
                </a:lnTo>
                <a:lnTo>
                  <a:pt x="758142" y="1895354"/>
                </a:lnTo>
                <a:lnTo>
                  <a:pt x="0" y="18953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grpSp>
        <p:nvGrpSpPr>
          <p:cNvPr id="15" name="Group 15"/>
          <p:cNvGrpSpPr/>
          <p:nvPr/>
        </p:nvGrpSpPr>
        <p:grpSpPr>
          <a:xfrm>
            <a:off x="-460603" y="6800876"/>
            <a:ext cx="12208101" cy="1019046"/>
            <a:chOff x="0" y="0"/>
            <a:chExt cx="26043949" cy="217396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331746" cy="2173964"/>
            </a:xfrm>
            <a:custGeom>
              <a:avLst/>
              <a:gdLst/>
              <a:ahLst/>
              <a:cxnLst/>
              <a:rect l="l" t="t" r="r" b="b"/>
              <a:pathLst>
                <a:path w="3331746" h="2173964">
                  <a:moveTo>
                    <a:pt x="0" y="0"/>
                  </a:moveTo>
                  <a:lnTo>
                    <a:pt x="3331746" y="0"/>
                  </a:lnTo>
                  <a:lnTo>
                    <a:pt x="3331746" y="2173964"/>
                  </a:lnTo>
                  <a:lnTo>
                    <a:pt x="0" y="2173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sz="750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8516332" y="0"/>
              <a:ext cx="3331746" cy="2173964"/>
            </a:xfrm>
            <a:custGeom>
              <a:avLst/>
              <a:gdLst/>
              <a:ahLst/>
              <a:cxnLst/>
              <a:rect l="l" t="t" r="r" b="b"/>
              <a:pathLst>
                <a:path w="3331746" h="2173964">
                  <a:moveTo>
                    <a:pt x="0" y="0"/>
                  </a:moveTo>
                  <a:lnTo>
                    <a:pt x="3331746" y="0"/>
                  </a:lnTo>
                  <a:lnTo>
                    <a:pt x="3331746" y="2173964"/>
                  </a:lnTo>
                  <a:lnTo>
                    <a:pt x="0" y="2173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sz="750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7077226" y="0"/>
              <a:ext cx="3331746" cy="2173964"/>
            </a:xfrm>
            <a:custGeom>
              <a:avLst/>
              <a:gdLst/>
              <a:ahLst/>
              <a:cxnLst/>
              <a:rect l="l" t="t" r="r" b="b"/>
              <a:pathLst>
                <a:path w="3331746" h="2173964">
                  <a:moveTo>
                    <a:pt x="0" y="0"/>
                  </a:moveTo>
                  <a:lnTo>
                    <a:pt x="3331746" y="0"/>
                  </a:lnTo>
                  <a:lnTo>
                    <a:pt x="3331746" y="2173964"/>
                  </a:lnTo>
                  <a:lnTo>
                    <a:pt x="0" y="2173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sz="750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2841548" y="0"/>
              <a:ext cx="3331746" cy="2173964"/>
            </a:xfrm>
            <a:custGeom>
              <a:avLst/>
              <a:gdLst/>
              <a:ahLst/>
              <a:cxnLst/>
              <a:rect l="l" t="t" r="r" b="b"/>
              <a:pathLst>
                <a:path w="3331746" h="2173964">
                  <a:moveTo>
                    <a:pt x="0" y="0"/>
                  </a:moveTo>
                  <a:lnTo>
                    <a:pt x="3331746" y="0"/>
                  </a:lnTo>
                  <a:lnTo>
                    <a:pt x="3331746" y="2173964"/>
                  </a:lnTo>
                  <a:lnTo>
                    <a:pt x="0" y="2173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sz="75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1357880" y="0"/>
              <a:ext cx="3331746" cy="2173964"/>
            </a:xfrm>
            <a:custGeom>
              <a:avLst/>
              <a:gdLst/>
              <a:ahLst/>
              <a:cxnLst/>
              <a:rect l="l" t="t" r="r" b="b"/>
              <a:pathLst>
                <a:path w="3331746" h="2173964">
                  <a:moveTo>
                    <a:pt x="0" y="0"/>
                  </a:moveTo>
                  <a:lnTo>
                    <a:pt x="3331746" y="0"/>
                  </a:lnTo>
                  <a:lnTo>
                    <a:pt x="3331746" y="2173964"/>
                  </a:lnTo>
                  <a:lnTo>
                    <a:pt x="0" y="2173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sz="750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9918774" y="0"/>
              <a:ext cx="3331746" cy="2173964"/>
            </a:xfrm>
            <a:custGeom>
              <a:avLst/>
              <a:gdLst/>
              <a:ahLst/>
              <a:cxnLst/>
              <a:rect l="l" t="t" r="r" b="b"/>
              <a:pathLst>
                <a:path w="3331746" h="2173964">
                  <a:moveTo>
                    <a:pt x="0" y="0"/>
                  </a:moveTo>
                  <a:lnTo>
                    <a:pt x="3331746" y="0"/>
                  </a:lnTo>
                  <a:lnTo>
                    <a:pt x="3331746" y="2173964"/>
                  </a:lnTo>
                  <a:lnTo>
                    <a:pt x="0" y="2173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sz="750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5634977" y="0"/>
              <a:ext cx="3331746" cy="2173964"/>
            </a:xfrm>
            <a:custGeom>
              <a:avLst/>
              <a:gdLst/>
              <a:ahLst/>
              <a:cxnLst/>
              <a:rect l="l" t="t" r="r" b="b"/>
              <a:pathLst>
                <a:path w="3331746" h="2173964">
                  <a:moveTo>
                    <a:pt x="0" y="0"/>
                  </a:moveTo>
                  <a:lnTo>
                    <a:pt x="3331746" y="0"/>
                  </a:lnTo>
                  <a:lnTo>
                    <a:pt x="3331746" y="2173964"/>
                  </a:lnTo>
                  <a:lnTo>
                    <a:pt x="0" y="2173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sz="750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4151309" y="0"/>
              <a:ext cx="3331746" cy="2173964"/>
            </a:xfrm>
            <a:custGeom>
              <a:avLst/>
              <a:gdLst/>
              <a:ahLst/>
              <a:cxnLst/>
              <a:rect l="l" t="t" r="r" b="b"/>
              <a:pathLst>
                <a:path w="3331746" h="2173964">
                  <a:moveTo>
                    <a:pt x="0" y="0"/>
                  </a:moveTo>
                  <a:lnTo>
                    <a:pt x="3331746" y="0"/>
                  </a:lnTo>
                  <a:lnTo>
                    <a:pt x="3331746" y="2173964"/>
                  </a:lnTo>
                  <a:lnTo>
                    <a:pt x="0" y="2173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sz="750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2712203" y="0"/>
              <a:ext cx="3331746" cy="2173964"/>
            </a:xfrm>
            <a:custGeom>
              <a:avLst/>
              <a:gdLst/>
              <a:ahLst/>
              <a:cxnLst/>
              <a:rect l="l" t="t" r="r" b="b"/>
              <a:pathLst>
                <a:path w="3331746" h="2173964">
                  <a:moveTo>
                    <a:pt x="0" y="0"/>
                  </a:moveTo>
                  <a:lnTo>
                    <a:pt x="3331746" y="0"/>
                  </a:lnTo>
                  <a:lnTo>
                    <a:pt x="3331746" y="2173964"/>
                  </a:lnTo>
                  <a:lnTo>
                    <a:pt x="0" y="2173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sz="750"/>
            </a:p>
          </p:txBody>
        </p:sp>
      </p:grpSp>
      <p:sp>
        <p:nvSpPr>
          <p:cNvPr id="31" name="Freeform 31"/>
          <p:cNvSpPr/>
          <p:nvPr/>
        </p:nvSpPr>
        <p:spPr>
          <a:xfrm>
            <a:off x="2346921" y="5832981"/>
            <a:ext cx="473839" cy="1184596"/>
          </a:xfrm>
          <a:custGeom>
            <a:avLst/>
            <a:gdLst/>
            <a:ahLst/>
            <a:cxnLst/>
            <a:rect l="l" t="t" r="r" b="b"/>
            <a:pathLst>
              <a:path w="758142" h="1895354">
                <a:moveTo>
                  <a:pt x="0" y="0"/>
                </a:moveTo>
                <a:lnTo>
                  <a:pt x="758142" y="0"/>
                </a:lnTo>
                <a:lnTo>
                  <a:pt x="758142" y="1895354"/>
                </a:lnTo>
                <a:lnTo>
                  <a:pt x="0" y="18953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336889" y="1478100"/>
            <a:ext cx="483871" cy="504033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8609240" y="1467940"/>
            <a:ext cx="483871" cy="504033"/>
          </a:xfrm>
          <a:prstGeom prst="rect">
            <a:avLst/>
          </a:prstGeom>
        </p:spPr>
      </p:pic>
      <p:sp>
        <p:nvSpPr>
          <p:cNvPr id="46" name="Freeform 30">
            <a:extLst>
              <a:ext uri="{FF2B5EF4-FFF2-40B4-BE49-F238E27FC236}">
                <a16:creationId xmlns:a16="http://schemas.microsoft.com/office/drawing/2014/main" id="{8E5C0B77-900D-3E66-0F4B-BC55BEA9DA4E}"/>
              </a:ext>
            </a:extLst>
          </p:cNvPr>
          <p:cNvSpPr/>
          <p:nvPr/>
        </p:nvSpPr>
        <p:spPr>
          <a:xfrm>
            <a:off x="495102" y="1609401"/>
            <a:ext cx="777646" cy="872868"/>
          </a:xfrm>
          <a:custGeom>
            <a:avLst/>
            <a:gdLst/>
            <a:ahLst/>
            <a:cxnLst/>
            <a:rect l="l" t="t" r="r" b="b"/>
            <a:pathLst>
              <a:path w="1244234" h="1396589">
                <a:moveTo>
                  <a:pt x="0" y="0"/>
                </a:moveTo>
                <a:lnTo>
                  <a:pt x="1244234" y="0"/>
                </a:lnTo>
                <a:lnTo>
                  <a:pt x="1244234" y="1396590"/>
                </a:lnTo>
                <a:lnTo>
                  <a:pt x="0" y="13965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47" name="Freeform 31">
            <a:extLst>
              <a:ext uri="{FF2B5EF4-FFF2-40B4-BE49-F238E27FC236}">
                <a16:creationId xmlns:a16="http://schemas.microsoft.com/office/drawing/2014/main" id="{CE800EE5-AD9B-D467-FC76-BFF8E9A9A5A1}"/>
              </a:ext>
            </a:extLst>
          </p:cNvPr>
          <p:cNvSpPr/>
          <p:nvPr/>
        </p:nvSpPr>
        <p:spPr>
          <a:xfrm>
            <a:off x="9295008" y="3326083"/>
            <a:ext cx="777646" cy="872868"/>
          </a:xfrm>
          <a:custGeom>
            <a:avLst/>
            <a:gdLst/>
            <a:ahLst/>
            <a:cxnLst/>
            <a:rect l="l" t="t" r="r" b="b"/>
            <a:pathLst>
              <a:path w="1244234" h="1396589">
                <a:moveTo>
                  <a:pt x="0" y="0"/>
                </a:moveTo>
                <a:lnTo>
                  <a:pt x="1244234" y="0"/>
                </a:lnTo>
                <a:lnTo>
                  <a:pt x="1244234" y="1396589"/>
                </a:lnTo>
                <a:lnTo>
                  <a:pt x="0" y="13965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48" name="TextBox 33">
            <a:extLst>
              <a:ext uri="{FF2B5EF4-FFF2-40B4-BE49-F238E27FC236}">
                <a16:creationId xmlns:a16="http://schemas.microsoft.com/office/drawing/2014/main" id="{3F1AEAA9-85C7-273A-FDAA-5E866FF0DA43}"/>
              </a:ext>
            </a:extLst>
          </p:cNvPr>
          <p:cNvSpPr txBox="1"/>
          <p:nvPr/>
        </p:nvSpPr>
        <p:spPr>
          <a:xfrm>
            <a:off x="959171" y="2050040"/>
            <a:ext cx="9861147" cy="9585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34"/>
              </a:lnSpc>
            </a:pPr>
            <a:r>
              <a:rPr lang="en-US" sz="5699" b="1" spc="284">
                <a:solidFill>
                  <a:srgbClr val="FFFFFF"/>
                </a:solidFill>
                <a:latin typeface="Bahnschrift SemiCondensed" panose="020B0502040204020203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ĐANG TIẾN VÀO MÊ CUNG…</a:t>
            </a:r>
          </a:p>
        </p:txBody>
      </p:sp>
      <p:pic>
        <p:nvPicPr>
          <p:cNvPr id="49" name="Picture 2" descr="Loading GIF - CSS Bud">
            <a:extLst>
              <a:ext uri="{FF2B5EF4-FFF2-40B4-BE49-F238E27FC236}">
                <a16:creationId xmlns:a16="http://schemas.microsoft.com/office/drawing/2014/main" id="{7EA29731-8B55-35A0-01F8-D7AB80C51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467" y="3293867"/>
            <a:ext cx="2214090" cy="221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 descr="A blue and black logo&#10;&#10;Description automatically generated with medium confidence">
            <a:extLst>
              <a:ext uri="{FF2B5EF4-FFF2-40B4-BE49-F238E27FC236}">
                <a16:creationId xmlns:a16="http://schemas.microsoft.com/office/drawing/2014/main" id="{F2C360CF-DA36-F532-C21D-92F7E0B2833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042" y="1631739"/>
            <a:ext cx="2356453" cy="1767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0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580134" y="-152400"/>
            <a:ext cx="1561756" cy="1047513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3" name="Freeform 3"/>
          <p:cNvSpPr/>
          <p:nvPr/>
        </p:nvSpPr>
        <p:spPr>
          <a:xfrm flipV="1">
            <a:off x="4743506" y="-152400"/>
            <a:ext cx="1561756" cy="1047513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4" name="Freeform 4"/>
          <p:cNvSpPr/>
          <p:nvPr/>
        </p:nvSpPr>
        <p:spPr>
          <a:xfrm flipV="1">
            <a:off x="2101632" y="-152400"/>
            <a:ext cx="1561756" cy="1047513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5" name="Freeform 5"/>
          <p:cNvSpPr/>
          <p:nvPr/>
        </p:nvSpPr>
        <p:spPr>
          <a:xfrm flipV="1">
            <a:off x="7499791" y="-152400"/>
            <a:ext cx="1561756" cy="1047513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6" name="Freeform 6"/>
          <p:cNvSpPr/>
          <p:nvPr/>
        </p:nvSpPr>
        <p:spPr>
          <a:xfrm flipV="1">
            <a:off x="751841" y="-152400"/>
            <a:ext cx="1561756" cy="1047513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7" name="Freeform 7"/>
          <p:cNvSpPr/>
          <p:nvPr/>
        </p:nvSpPr>
        <p:spPr>
          <a:xfrm flipV="1">
            <a:off x="6075481" y="-152400"/>
            <a:ext cx="1561756" cy="1047513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8" name="Freeform 8"/>
          <p:cNvSpPr/>
          <p:nvPr/>
        </p:nvSpPr>
        <p:spPr>
          <a:xfrm flipV="1">
            <a:off x="3433608" y="-152400"/>
            <a:ext cx="1561756" cy="1047513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9" name="Freeform 9"/>
          <p:cNvSpPr/>
          <p:nvPr/>
        </p:nvSpPr>
        <p:spPr>
          <a:xfrm flipV="1">
            <a:off x="8831767" y="-152400"/>
            <a:ext cx="1561756" cy="1047513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0" name="Freeform 10"/>
          <p:cNvSpPr/>
          <p:nvPr/>
        </p:nvSpPr>
        <p:spPr>
          <a:xfrm flipV="1">
            <a:off x="10139063" y="-152400"/>
            <a:ext cx="1561756" cy="1047513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09" y="1630473"/>
                </a:lnTo>
                <a:lnTo>
                  <a:pt x="2498809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1" name="Freeform 11"/>
          <p:cNvSpPr/>
          <p:nvPr/>
        </p:nvSpPr>
        <p:spPr>
          <a:xfrm>
            <a:off x="-1295400" y="4129695"/>
            <a:ext cx="4403676" cy="1993664"/>
          </a:xfrm>
          <a:custGeom>
            <a:avLst/>
            <a:gdLst/>
            <a:ahLst/>
            <a:cxnLst/>
            <a:rect l="l" t="t" r="r" b="b"/>
            <a:pathLst>
              <a:path w="7045882" h="3189863">
                <a:moveTo>
                  <a:pt x="0" y="0"/>
                </a:moveTo>
                <a:lnTo>
                  <a:pt x="7045883" y="0"/>
                </a:lnTo>
                <a:lnTo>
                  <a:pt x="7045883" y="3189863"/>
                </a:lnTo>
                <a:lnTo>
                  <a:pt x="0" y="31898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2" name="Freeform 12"/>
          <p:cNvSpPr/>
          <p:nvPr/>
        </p:nvSpPr>
        <p:spPr>
          <a:xfrm flipH="1">
            <a:off x="8362438" y="4299467"/>
            <a:ext cx="4403676" cy="1993664"/>
          </a:xfrm>
          <a:custGeom>
            <a:avLst/>
            <a:gdLst/>
            <a:ahLst/>
            <a:cxnLst/>
            <a:rect l="l" t="t" r="r" b="b"/>
            <a:pathLst>
              <a:path w="7045882" h="3189863">
                <a:moveTo>
                  <a:pt x="7045882" y="0"/>
                </a:moveTo>
                <a:lnTo>
                  <a:pt x="0" y="0"/>
                </a:lnTo>
                <a:lnTo>
                  <a:pt x="0" y="3189863"/>
                </a:lnTo>
                <a:lnTo>
                  <a:pt x="7045882" y="3189863"/>
                </a:lnTo>
                <a:lnTo>
                  <a:pt x="704588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3" name="Freeform 13"/>
          <p:cNvSpPr/>
          <p:nvPr/>
        </p:nvSpPr>
        <p:spPr>
          <a:xfrm flipH="1">
            <a:off x="-1099468" y="4866608"/>
            <a:ext cx="6444780" cy="2132636"/>
          </a:xfrm>
          <a:custGeom>
            <a:avLst/>
            <a:gdLst/>
            <a:ahLst/>
            <a:cxnLst/>
            <a:rect l="l" t="t" r="r" b="b"/>
            <a:pathLst>
              <a:path w="10311648" h="3412218">
                <a:moveTo>
                  <a:pt x="10311648" y="0"/>
                </a:moveTo>
                <a:lnTo>
                  <a:pt x="0" y="0"/>
                </a:lnTo>
                <a:lnTo>
                  <a:pt x="0" y="3412218"/>
                </a:lnTo>
                <a:lnTo>
                  <a:pt x="10311648" y="3412218"/>
                </a:lnTo>
                <a:lnTo>
                  <a:pt x="1031164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4" name="Freeform 14"/>
          <p:cNvSpPr/>
          <p:nvPr/>
        </p:nvSpPr>
        <p:spPr>
          <a:xfrm flipH="1">
            <a:off x="7013607" y="4887390"/>
            <a:ext cx="6444780" cy="2132636"/>
          </a:xfrm>
          <a:custGeom>
            <a:avLst/>
            <a:gdLst/>
            <a:ahLst/>
            <a:cxnLst/>
            <a:rect l="l" t="t" r="r" b="b"/>
            <a:pathLst>
              <a:path w="10311648" h="3412218">
                <a:moveTo>
                  <a:pt x="10311648" y="0"/>
                </a:moveTo>
                <a:lnTo>
                  <a:pt x="0" y="0"/>
                </a:lnTo>
                <a:lnTo>
                  <a:pt x="0" y="3412218"/>
                </a:lnTo>
                <a:lnTo>
                  <a:pt x="10311648" y="3412218"/>
                </a:lnTo>
                <a:lnTo>
                  <a:pt x="1031164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5" name="Freeform 15"/>
          <p:cNvSpPr/>
          <p:nvPr/>
        </p:nvSpPr>
        <p:spPr>
          <a:xfrm>
            <a:off x="-573694" y="6629400"/>
            <a:ext cx="1561756" cy="1141385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6" name="Freeform 16"/>
          <p:cNvSpPr/>
          <p:nvPr/>
        </p:nvSpPr>
        <p:spPr>
          <a:xfrm>
            <a:off x="3418337" y="6629400"/>
            <a:ext cx="1561756" cy="1141385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7" name="Freeform 17"/>
          <p:cNvSpPr/>
          <p:nvPr/>
        </p:nvSpPr>
        <p:spPr>
          <a:xfrm>
            <a:off x="7431256" y="6629400"/>
            <a:ext cx="1561756" cy="1141385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8" name="Freeform 18"/>
          <p:cNvSpPr/>
          <p:nvPr/>
        </p:nvSpPr>
        <p:spPr>
          <a:xfrm>
            <a:off x="758282" y="6629400"/>
            <a:ext cx="1561756" cy="1141385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9" name="Freeform 19"/>
          <p:cNvSpPr/>
          <p:nvPr/>
        </p:nvSpPr>
        <p:spPr>
          <a:xfrm>
            <a:off x="4750313" y="6629400"/>
            <a:ext cx="1561756" cy="1141385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0" name="Freeform 20"/>
          <p:cNvSpPr/>
          <p:nvPr/>
        </p:nvSpPr>
        <p:spPr>
          <a:xfrm>
            <a:off x="8763232" y="6629400"/>
            <a:ext cx="1561756" cy="1141385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1" name="Freeform 21"/>
          <p:cNvSpPr/>
          <p:nvPr/>
        </p:nvSpPr>
        <p:spPr>
          <a:xfrm>
            <a:off x="2067702" y="6629400"/>
            <a:ext cx="1561756" cy="1141385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2" name="Freeform 22"/>
          <p:cNvSpPr/>
          <p:nvPr/>
        </p:nvSpPr>
        <p:spPr>
          <a:xfrm>
            <a:off x="6059732" y="6629400"/>
            <a:ext cx="1561756" cy="1141385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3" name="Freeform 23"/>
          <p:cNvSpPr/>
          <p:nvPr/>
        </p:nvSpPr>
        <p:spPr>
          <a:xfrm>
            <a:off x="10072652" y="6629400"/>
            <a:ext cx="1561756" cy="1141385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385681" y="1309288"/>
            <a:ext cx="689800" cy="569085"/>
          </a:xfrm>
          <a:prstGeom prst="rect">
            <a:avLst/>
          </a:prstGeom>
        </p:spPr>
      </p:pic>
      <p:pic>
        <p:nvPicPr>
          <p:cNvPr id="28" name="Picture 32">
            <a:extLst>
              <a:ext uri="{FF2B5EF4-FFF2-40B4-BE49-F238E27FC236}">
                <a16:creationId xmlns:a16="http://schemas.microsoft.com/office/drawing/2014/main" id="{76631C62-5F4D-2051-4CA5-37A74D11BF1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336889" y="1464020"/>
            <a:ext cx="483871" cy="518113"/>
          </a:xfrm>
          <a:prstGeom prst="rect">
            <a:avLst/>
          </a:prstGeom>
        </p:spPr>
      </p:pic>
      <p:pic>
        <p:nvPicPr>
          <p:cNvPr id="29" name="Picture 33">
            <a:extLst>
              <a:ext uri="{FF2B5EF4-FFF2-40B4-BE49-F238E27FC236}">
                <a16:creationId xmlns:a16="http://schemas.microsoft.com/office/drawing/2014/main" id="{CF4CD598-48EC-578E-9183-85367DAAF34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8609240" y="1453860"/>
            <a:ext cx="483871" cy="518113"/>
          </a:xfrm>
          <a:prstGeom prst="rect">
            <a:avLst/>
          </a:prstGeom>
        </p:spPr>
      </p:pic>
      <p:sp>
        <p:nvSpPr>
          <p:cNvPr id="30" name="Freeform 30">
            <a:extLst>
              <a:ext uri="{FF2B5EF4-FFF2-40B4-BE49-F238E27FC236}">
                <a16:creationId xmlns:a16="http://schemas.microsoft.com/office/drawing/2014/main" id="{53B87A29-2DBD-977D-8585-45B202CE3E15}"/>
              </a:ext>
            </a:extLst>
          </p:cNvPr>
          <p:cNvSpPr/>
          <p:nvPr/>
        </p:nvSpPr>
        <p:spPr>
          <a:xfrm>
            <a:off x="495102" y="1609401"/>
            <a:ext cx="777646" cy="872868"/>
          </a:xfrm>
          <a:custGeom>
            <a:avLst/>
            <a:gdLst/>
            <a:ahLst/>
            <a:cxnLst/>
            <a:rect l="l" t="t" r="r" b="b"/>
            <a:pathLst>
              <a:path w="1244234" h="1396589">
                <a:moveTo>
                  <a:pt x="0" y="0"/>
                </a:moveTo>
                <a:lnTo>
                  <a:pt x="1244234" y="0"/>
                </a:lnTo>
                <a:lnTo>
                  <a:pt x="1244234" y="1396590"/>
                </a:lnTo>
                <a:lnTo>
                  <a:pt x="0" y="13965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31" name="TextBox 33">
            <a:extLst>
              <a:ext uri="{FF2B5EF4-FFF2-40B4-BE49-F238E27FC236}">
                <a16:creationId xmlns:a16="http://schemas.microsoft.com/office/drawing/2014/main" id="{3457A99A-FDE6-0382-E972-4A14ACC13228}"/>
              </a:ext>
            </a:extLst>
          </p:cNvPr>
          <p:cNvSpPr txBox="1"/>
          <p:nvPr/>
        </p:nvSpPr>
        <p:spPr>
          <a:xfrm>
            <a:off x="1038191" y="2040860"/>
            <a:ext cx="9861147" cy="9585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34"/>
              </a:lnSpc>
            </a:pPr>
            <a:r>
              <a:rPr lang="en-US" sz="5699" b="1" spc="284">
                <a:solidFill>
                  <a:srgbClr val="FFFFFF"/>
                </a:solidFill>
                <a:latin typeface="Bahnschrift SemiCondensed" panose="020B0502040204020203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ĐANG TIẾN VÀO MÊ CUNG…</a:t>
            </a:r>
          </a:p>
        </p:txBody>
      </p:sp>
      <p:pic>
        <p:nvPicPr>
          <p:cNvPr id="32" name="Picture 2" descr="Loading GIF - CSS Bud">
            <a:extLst>
              <a:ext uri="{FF2B5EF4-FFF2-40B4-BE49-F238E27FC236}">
                <a16:creationId xmlns:a16="http://schemas.microsoft.com/office/drawing/2014/main" id="{43CF6CD4-B920-9360-338E-6E33F8CA2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467" y="3293867"/>
            <a:ext cx="2214090" cy="221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A blue and black logo&#10;&#10;Description automatically generated with medium confidence">
            <a:extLst>
              <a:ext uri="{FF2B5EF4-FFF2-40B4-BE49-F238E27FC236}">
                <a16:creationId xmlns:a16="http://schemas.microsoft.com/office/drawing/2014/main" id="{041F0E90-582C-3505-E996-8165D64BD8F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042" y="1631739"/>
            <a:ext cx="2356453" cy="1767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2.22222E-6 5E-6 L -2.22222E-6 -0.07209 " pathEditMode="relative" rAng="0" ptsTypes="AA">
                                      <p:cBhvr>
                                        <p:cTn id="6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04"/>
                                    </p:animMotion>
                                    <p:animRot by="1500000"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0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98916" y="4157593"/>
            <a:ext cx="3451391" cy="1562539"/>
          </a:xfrm>
          <a:custGeom>
            <a:avLst/>
            <a:gdLst/>
            <a:ahLst/>
            <a:cxnLst/>
            <a:rect l="l" t="t" r="r" b="b"/>
            <a:pathLst>
              <a:path w="5522225" h="2500062">
                <a:moveTo>
                  <a:pt x="0" y="0"/>
                </a:moveTo>
                <a:lnTo>
                  <a:pt x="5522225" y="0"/>
                </a:lnTo>
                <a:lnTo>
                  <a:pt x="5522225" y="2500062"/>
                </a:lnTo>
                <a:lnTo>
                  <a:pt x="0" y="25000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3" name="Freeform 3"/>
          <p:cNvSpPr/>
          <p:nvPr/>
        </p:nvSpPr>
        <p:spPr>
          <a:xfrm>
            <a:off x="2421541" y="3127358"/>
            <a:ext cx="1300278" cy="1300278"/>
          </a:xfrm>
          <a:custGeom>
            <a:avLst/>
            <a:gdLst/>
            <a:ahLst/>
            <a:cxnLst/>
            <a:rect l="l" t="t" r="r" b="b"/>
            <a:pathLst>
              <a:path w="2080444" h="2080444">
                <a:moveTo>
                  <a:pt x="0" y="0"/>
                </a:moveTo>
                <a:lnTo>
                  <a:pt x="2080444" y="0"/>
                </a:lnTo>
                <a:lnTo>
                  <a:pt x="2080444" y="2080444"/>
                </a:lnTo>
                <a:lnTo>
                  <a:pt x="0" y="20804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4" name="Freeform 4"/>
          <p:cNvSpPr/>
          <p:nvPr/>
        </p:nvSpPr>
        <p:spPr>
          <a:xfrm flipV="1">
            <a:off x="-628127" y="-152400"/>
            <a:ext cx="1561757" cy="1145561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5" name="Freeform 5"/>
          <p:cNvSpPr/>
          <p:nvPr/>
        </p:nvSpPr>
        <p:spPr>
          <a:xfrm flipV="1">
            <a:off x="4695513" y="-152400"/>
            <a:ext cx="1561757" cy="1145561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6" name="Freeform 6"/>
          <p:cNvSpPr/>
          <p:nvPr/>
        </p:nvSpPr>
        <p:spPr>
          <a:xfrm flipV="1">
            <a:off x="2053639" y="-152400"/>
            <a:ext cx="1561757" cy="1145561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7" name="Freeform 7"/>
          <p:cNvSpPr/>
          <p:nvPr/>
        </p:nvSpPr>
        <p:spPr>
          <a:xfrm flipV="1">
            <a:off x="7451798" y="-152400"/>
            <a:ext cx="1561757" cy="1145561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8" name="Freeform 8"/>
          <p:cNvSpPr/>
          <p:nvPr/>
        </p:nvSpPr>
        <p:spPr>
          <a:xfrm flipV="1">
            <a:off x="703848" y="-152400"/>
            <a:ext cx="1561757" cy="1145561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9" name="Freeform 9"/>
          <p:cNvSpPr/>
          <p:nvPr/>
        </p:nvSpPr>
        <p:spPr>
          <a:xfrm flipV="1">
            <a:off x="6027488" y="-152400"/>
            <a:ext cx="1561757" cy="1145561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0" name="Freeform 10"/>
          <p:cNvSpPr/>
          <p:nvPr/>
        </p:nvSpPr>
        <p:spPr>
          <a:xfrm flipV="1">
            <a:off x="3385615" y="-152400"/>
            <a:ext cx="1561757" cy="1145561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1" name="Freeform 11"/>
          <p:cNvSpPr/>
          <p:nvPr/>
        </p:nvSpPr>
        <p:spPr>
          <a:xfrm flipV="1">
            <a:off x="8783774" y="-152400"/>
            <a:ext cx="1561757" cy="1145561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2" name="Freeform 12"/>
          <p:cNvSpPr/>
          <p:nvPr/>
        </p:nvSpPr>
        <p:spPr>
          <a:xfrm flipV="1">
            <a:off x="10091070" y="-152400"/>
            <a:ext cx="1561757" cy="1145561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09" y="1630473"/>
                </a:lnTo>
                <a:lnTo>
                  <a:pt x="2498809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3" name="Freeform 13"/>
          <p:cNvSpPr/>
          <p:nvPr/>
        </p:nvSpPr>
        <p:spPr>
          <a:xfrm>
            <a:off x="1789782" y="4793962"/>
            <a:ext cx="4572000" cy="2069869"/>
          </a:xfrm>
          <a:custGeom>
            <a:avLst/>
            <a:gdLst/>
            <a:ahLst/>
            <a:cxnLst/>
            <a:rect l="l" t="t" r="r" b="b"/>
            <a:pathLst>
              <a:path w="7315200" h="3311791">
                <a:moveTo>
                  <a:pt x="0" y="0"/>
                </a:moveTo>
                <a:lnTo>
                  <a:pt x="7315200" y="0"/>
                </a:lnTo>
                <a:lnTo>
                  <a:pt x="7315200" y="3311791"/>
                </a:lnTo>
                <a:lnTo>
                  <a:pt x="0" y="3311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4" name="Freeform 14"/>
          <p:cNvSpPr/>
          <p:nvPr/>
        </p:nvSpPr>
        <p:spPr>
          <a:xfrm flipH="1">
            <a:off x="-3016651" y="3884691"/>
            <a:ext cx="9331662" cy="3087932"/>
          </a:xfrm>
          <a:custGeom>
            <a:avLst/>
            <a:gdLst/>
            <a:ahLst/>
            <a:cxnLst/>
            <a:rect l="l" t="t" r="r" b="b"/>
            <a:pathLst>
              <a:path w="14930659" h="4940691">
                <a:moveTo>
                  <a:pt x="14930658" y="0"/>
                </a:moveTo>
                <a:lnTo>
                  <a:pt x="0" y="0"/>
                </a:lnTo>
                <a:lnTo>
                  <a:pt x="0" y="4940690"/>
                </a:lnTo>
                <a:lnTo>
                  <a:pt x="14930658" y="4940690"/>
                </a:lnTo>
                <a:lnTo>
                  <a:pt x="1493065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5" name="Freeform 15"/>
          <p:cNvSpPr/>
          <p:nvPr/>
        </p:nvSpPr>
        <p:spPr>
          <a:xfrm>
            <a:off x="-679498" y="6754056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6" name="Freeform 16"/>
          <p:cNvSpPr/>
          <p:nvPr/>
        </p:nvSpPr>
        <p:spPr>
          <a:xfrm>
            <a:off x="3312533" y="6754056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7" name="Freeform 17"/>
          <p:cNvSpPr/>
          <p:nvPr/>
        </p:nvSpPr>
        <p:spPr>
          <a:xfrm>
            <a:off x="7325452" y="6754056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8" name="Freeform 18"/>
          <p:cNvSpPr/>
          <p:nvPr/>
        </p:nvSpPr>
        <p:spPr>
          <a:xfrm>
            <a:off x="652478" y="6754056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9" name="Freeform 19"/>
          <p:cNvSpPr/>
          <p:nvPr/>
        </p:nvSpPr>
        <p:spPr>
          <a:xfrm>
            <a:off x="4644509" y="6754056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0" name="Freeform 20"/>
          <p:cNvSpPr/>
          <p:nvPr/>
        </p:nvSpPr>
        <p:spPr>
          <a:xfrm>
            <a:off x="8657428" y="6754056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1" name="Freeform 21"/>
          <p:cNvSpPr/>
          <p:nvPr/>
        </p:nvSpPr>
        <p:spPr>
          <a:xfrm>
            <a:off x="1961898" y="6754056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2" name="Freeform 22"/>
          <p:cNvSpPr/>
          <p:nvPr/>
        </p:nvSpPr>
        <p:spPr>
          <a:xfrm>
            <a:off x="5953928" y="6754056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3" name="Freeform 23"/>
          <p:cNvSpPr/>
          <p:nvPr/>
        </p:nvSpPr>
        <p:spPr>
          <a:xfrm>
            <a:off x="9966848" y="6754056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49199" y="1783499"/>
            <a:ext cx="328906" cy="34261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84727" y="3182564"/>
            <a:ext cx="328906" cy="34261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742776" y="1741036"/>
            <a:ext cx="328906" cy="342610"/>
          </a:xfrm>
          <a:prstGeom prst="rect">
            <a:avLst/>
          </a:prstGeom>
        </p:spPr>
      </p:pic>
      <p:sp>
        <p:nvSpPr>
          <p:cNvPr id="31" name="TextBox 33">
            <a:extLst>
              <a:ext uri="{FF2B5EF4-FFF2-40B4-BE49-F238E27FC236}">
                <a16:creationId xmlns:a16="http://schemas.microsoft.com/office/drawing/2014/main" id="{8BC62D0C-54BF-D4B2-0B92-7955D0829ADB}"/>
              </a:ext>
            </a:extLst>
          </p:cNvPr>
          <p:cNvSpPr txBox="1"/>
          <p:nvPr/>
        </p:nvSpPr>
        <p:spPr>
          <a:xfrm>
            <a:off x="5261007" y="1912341"/>
            <a:ext cx="6203629" cy="2035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34"/>
              </a:lnSpc>
            </a:pPr>
            <a:r>
              <a:rPr lang="en-US" sz="5699" b="1" spc="284">
                <a:solidFill>
                  <a:srgbClr val="FFFFFF"/>
                </a:solidFill>
                <a:latin typeface="Bahnschrift SemiCondensed" panose="020B0502040204020203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ĐANG TIẾN VÀO </a:t>
            </a:r>
          </a:p>
          <a:p>
            <a:pPr algn="ctr">
              <a:lnSpc>
                <a:spcPts val="8434"/>
              </a:lnSpc>
            </a:pPr>
            <a:r>
              <a:rPr lang="en-US" sz="5699" b="1" spc="284">
                <a:solidFill>
                  <a:srgbClr val="FFFFFF"/>
                </a:solidFill>
                <a:latin typeface="Bahnschrift SemiCondensed" panose="020B0502040204020203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MÊ CUNG…</a:t>
            </a:r>
          </a:p>
        </p:txBody>
      </p:sp>
      <p:pic>
        <p:nvPicPr>
          <p:cNvPr id="33" name="Picture 32" descr="A blue and black logo&#10;&#10;Description automatically generated with medium confidence">
            <a:extLst>
              <a:ext uri="{FF2B5EF4-FFF2-40B4-BE49-F238E27FC236}">
                <a16:creationId xmlns:a16="http://schemas.microsoft.com/office/drawing/2014/main" id="{8208328E-51B3-6C4D-0EA1-D1866587008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522" y="2492640"/>
            <a:ext cx="2356453" cy="1767340"/>
          </a:xfrm>
          <a:prstGeom prst="rect">
            <a:avLst/>
          </a:prstGeom>
        </p:spPr>
      </p:pic>
      <p:pic>
        <p:nvPicPr>
          <p:cNvPr id="37" name="Picture 2" descr="Loading GIF - CSS Bud">
            <a:extLst>
              <a:ext uri="{FF2B5EF4-FFF2-40B4-BE49-F238E27FC236}">
                <a16:creationId xmlns:a16="http://schemas.microsoft.com/office/drawing/2014/main" id="{B2D88B17-FCA7-2784-031F-F537C7F9E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587" y="4215723"/>
            <a:ext cx="2214090" cy="221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3.33333E-6 -3.33333E-6 L 3.33333E-6 -0.07208 " pathEditMode="relative" rAng="0" ptsTypes="AA">
                                      <p:cBhvr>
                                        <p:cTn id="6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04"/>
                                    </p:animMotion>
                                    <p:animRot by="1500000"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0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711137" y="-152400"/>
            <a:ext cx="1561756" cy="1165452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3" name="Freeform 3"/>
          <p:cNvSpPr/>
          <p:nvPr/>
        </p:nvSpPr>
        <p:spPr>
          <a:xfrm flipV="1">
            <a:off x="4612503" y="-152400"/>
            <a:ext cx="1561756" cy="1165452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4" name="Freeform 4"/>
          <p:cNvSpPr/>
          <p:nvPr/>
        </p:nvSpPr>
        <p:spPr>
          <a:xfrm flipV="1">
            <a:off x="1970629" y="-152400"/>
            <a:ext cx="1561756" cy="1165452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5" name="Freeform 5"/>
          <p:cNvSpPr/>
          <p:nvPr/>
        </p:nvSpPr>
        <p:spPr>
          <a:xfrm flipV="1">
            <a:off x="7368788" y="-152400"/>
            <a:ext cx="1561756" cy="1165452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6" name="Freeform 6"/>
          <p:cNvSpPr/>
          <p:nvPr/>
        </p:nvSpPr>
        <p:spPr>
          <a:xfrm flipV="1">
            <a:off x="620838" y="-152400"/>
            <a:ext cx="1561756" cy="1165452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7" name="Freeform 7"/>
          <p:cNvSpPr/>
          <p:nvPr/>
        </p:nvSpPr>
        <p:spPr>
          <a:xfrm flipV="1">
            <a:off x="5944478" y="-152400"/>
            <a:ext cx="1561756" cy="1165452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8" name="Freeform 8"/>
          <p:cNvSpPr/>
          <p:nvPr/>
        </p:nvSpPr>
        <p:spPr>
          <a:xfrm flipV="1">
            <a:off x="3302605" y="-152400"/>
            <a:ext cx="1561756" cy="1165452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9" name="Freeform 9"/>
          <p:cNvSpPr/>
          <p:nvPr/>
        </p:nvSpPr>
        <p:spPr>
          <a:xfrm>
            <a:off x="9092615" y="2925454"/>
            <a:ext cx="1629847" cy="2571750"/>
          </a:xfrm>
          <a:custGeom>
            <a:avLst/>
            <a:gdLst/>
            <a:ahLst/>
            <a:cxnLst/>
            <a:rect l="l" t="t" r="r" b="b"/>
            <a:pathLst>
              <a:path w="2607755" h="4114800">
                <a:moveTo>
                  <a:pt x="0" y="0"/>
                </a:moveTo>
                <a:lnTo>
                  <a:pt x="2607754" y="0"/>
                </a:lnTo>
                <a:lnTo>
                  <a:pt x="260775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0" name="Freeform 10"/>
          <p:cNvSpPr/>
          <p:nvPr/>
        </p:nvSpPr>
        <p:spPr>
          <a:xfrm rot="-2301628">
            <a:off x="10432667" y="591401"/>
            <a:ext cx="958561" cy="2571750"/>
          </a:xfrm>
          <a:custGeom>
            <a:avLst/>
            <a:gdLst/>
            <a:ahLst/>
            <a:cxnLst/>
            <a:rect l="l" t="t" r="r" b="b"/>
            <a:pathLst>
              <a:path w="1533698" h="4114800">
                <a:moveTo>
                  <a:pt x="0" y="0"/>
                </a:moveTo>
                <a:lnTo>
                  <a:pt x="1533698" y="0"/>
                </a:lnTo>
                <a:lnTo>
                  <a:pt x="15336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1" name="Freeform 11"/>
          <p:cNvSpPr/>
          <p:nvPr/>
        </p:nvSpPr>
        <p:spPr>
          <a:xfrm flipV="1">
            <a:off x="8700764" y="-152400"/>
            <a:ext cx="1561756" cy="1165452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2" name="Freeform 12"/>
          <p:cNvSpPr/>
          <p:nvPr/>
        </p:nvSpPr>
        <p:spPr>
          <a:xfrm flipV="1">
            <a:off x="10008060" y="-152400"/>
            <a:ext cx="1561756" cy="1165452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09" y="1630473"/>
                </a:lnTo>
                <a:lnTo>
                  <a:pt x="2498809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3" name="Freeform 13"/>
          <p:cNvSpPr/>
          <p:nvPr/>
        </p:nvSpPr>
        <p:spPr>
          <a:xfrm>
            <a:off x="-638775" y="6649668"/>
            <a:ext cx="1629847" cy="1154827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4" name="Freeform 14"/>
          <p:cNvSpPr/>
          <p:nvPr/>
        </p:nvSpPr>
        <p:spPr>
          <a:xfrm>
            <a:off x="3353256" y="6649668"/>
            <a:ext cx="1629847" cy="1154827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5" name="Freeform 15"/>
          <p:cNvSpPr/>
          <p:nvPr/>
        </p:nvSpPr>
        <p:spPr>
          <a:xfrm>
            <a:off x="7194205" y="5487269"/>
            <a:ext cx="1415077" cy="1415077"/>
          </a:xfrm>
          <a:custGeom>
            <a:avLst/>
            <a:gdLst/>
            <a:ahLst/>
            <a:cxnLst/>
            <a:rect l="l" t="t" r="r" b="b"/>
            <a:pathLst>
              <a:path w="2264123" h="2264123">
                <a:moveTo>
                  <a:pt x="0" y="0"/>
                </a:moveTo>
                <a:lnTo>
                  <a:pt x="2264124" y="0"/>
                </a:lnTo>
                <a:lnTo>
                  <a:pt x="2264124" y="2264123"/>
                </a:lnTo>
                <a:lnTo>
                  <a:pt x="0" y="22641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6" name="Freeform 16"/>
          <p:cNvSpPr/>
          <p:nvPr/>
        </p:nvSpPr>
        <p:spPr>
          <a:xfrm>
            <a:off x="8597376" y="5490296"/>
            <a:ext cx="1415077" cy="1415077"/>
          </a:xfrm>
          <a:custGeom>
            <a:avLst/>
            <a:gdLst/>
            <a:ahLst/>
            <a:cxnLst/>
            <a:rect l="l" t="t" r="r" b="b"/>
            <a:pathLst>
              <a:path w="2264123" h="2264123">
                <a:moveTo>
                  <a:pt x="0" y="0"/>
                </a:moveTo>
                <a:lnTo>
                  <a:pt x="2264123" y="0"/>
                </a:lnTo>
                <a:lnTo>
                  <a:pt x="2264123" y="2264124"/>
                </a:lnTo>
                <a:lnTo>
                  <a:pt x="0" y="22641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7" name="Freeform 17"/>
          <p:cNvSpPr/>
          <p:nvPr/>
        </p:nvSpPr>
        <p:spPr>
          <a:xfrm>
            <a:off x="10004275" y="5490296"/>
            <a:ext cx="1415077" cy="1415077"/>
          </a:xfrm>
          <a:custGeom>
            <a:avLst/>
            <a:gdLst/>
            <a:ahLst/>
            <a:cxnLst/>
            <a:rect l="l" t="t" r="r" b="b"/>
            <a:pathLst>
              <a:path w="2264123" h="2264123">
                <a:moveTo>
                  <a:pt x="0" y="0"/>
                </a:moveTo>
                <a:lnTo>
                  <a:pt x="2264123" y="0"/>
                </a:lnTo>
                <a:lnTo>
                  <a:pt x="2264123" y="2264124"/>
                </a:lnTo>
                <a:lnTo>
                  <a:pt x="0" y="22641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8" name="Freeform 18"/>
          <p:cNvSpPr/>
          <p:nvPr/>
        </p:nvSpPr>
        <p:spPr>
          <a:xfrm>
            <a:off x="6063699" y="4525743"/>
            <a:ext cx="1570261" cy="2488886"/>
          </a:xfrm>
          <a:custGeom>
            <a:avLst/>
            <a:gdLst/>
            <a:ahLst/>
            <a:cxnLst/>
            <a:rect l="l" t="t" r="r" b="b"/>
            <a:pathLst>
              <a:path w="2512417" h="3982218">
                <a:moveTo>
                  <a:pt x="0" y="0"/>
                </a:moveTo>
                <a:lnTo>
                  <a:pt x="2512417" y="0"/>
                </a:lnTo>
                <a:lnTo>
                  <a:pt x="2512417" y="3982218"/>
                </a:lnTo>
                <a:lnTo>
                  <a:pt x="0" y="39822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9" name="Freeform 19"/>
          <p:cNvSpPr/>
          <p:nvPr/>
        </p:nvSpPr>
        <p:spPr>
          <a:xfrm>
            <a:off x="7366175" y="6649668"/>
            <a:ext cx="1629847" cy="1154827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0" name="Freeform 20"/>
          <p:cNvSpPr/>
          <p:nvPr/>
        </p:nvSpPr>
        <p:spPr>
          <a:xfrm>
            <a:off x="693201" y="6649668"/>
            <a:ext cx="1629847" cy="1154827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1" name="Freeform 21"/>
          <p:cNvSpPr/>
          <p:nvPr/>
        </p:nvSpPr>
        <p:spPr>
          <a:xfrm>
            <a:off x="4685232" y="6649668"/>
            <a:ext cx="1629847" cy="1154827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2" name="Freeform 22"/>
          <p:cNvSpPr/>
          <p:nvPr/>
        </p:nvSpPr>
        <p:spPr>
          <a:xfrm>
            <a:off x="8698151" y="6649668"/>
            <a:ext cx="1629847" cy="1154827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3" name="Freeform 23"/>
          <p:cNvSpPr/>
          <p:nvPr/>
        </p:nvSpPr>
        <p:spPr>
          <a:xfrm>
            <a:off x="2002621" y="6649668"/>
            <a:ext cx="1629847" cy="1154827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4" name="Freeform 24"/>
          <p:cNvSpPr/>
          <p:nvPr/>
        </p:nvSpPr>
        <p:spPr>
          <a:xfrm>
            <a:off x="5994651" y="6649668"/>
            <a:ext cx="1629847" cy="1154827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5" name="Freeform 25"/>
          <p:cNvSpPr/>
          <p:nvPr/>
        </p:nvSpPr>
        <p:spPr>
          <a:xfrm>
            <a:off x="10007571" y="6649668"/>
            <a:ext cx="1629847" cy="1154827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6" name="Freeform 26"/>
          <p:cNvSpPr/>
          <p:nvPr/>
        </p:nvSpPr>
        <p:spPr>
          <a:xfrm>
            <a:off x="7782093" y="4755783"/>
            <a:ext cx="1130104" cy="731486"/>
          </a:xfrm>
          <a:custGeom>
            <a:avLst/>
            <a:gdLst/>
            <a:ahLst/>
            <a:cxnLst/>
            <a:rect l="l" t="t" r="r" b="b"/>
            <a:pathLst>
              <a:path w="1808166" h="1170377">
                <a:moveTo>
                  <a:pt x="0" y="0"/>
                </a:moveTo>
                <a:lnTo>
                  <a:pt x="1808166" y="0"/>
                </a:lnTo>
                <a:lnTo>
                  <a:pt x="1808166" y="1170377"/>
                </a:lnTo>
                <a:lnTo>
                  <a:pt x="0" y="117037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7" name="Freeform 27"/>
          <p:cNvSpPr/>
          <p:nvPr/>
        </p:nvSpPr>
        <p:spPr>
          <a:xfrm>
            <a:off x="10007040" y="1300292"/>
            <a:ext cx="510961" cy="510961"/>
          </a:xfrm>
          <a:custGeom>
            <a:avLst/>
            <a:gdLst/>
            <a:ahLst/>
            <a:cxnLst/>
            <a:rect l="l" t="t" r="r" b="b"/>
            <a:pathLst>
              <a:path w="817538" h="817538">
                <a:moveTo>
                  <a:pt x="0" y="0"/>
                </a:moveTo>
                <a:lnTo>
                  <a:pt x="817538" y="0"/>
                </a:lnTo>
                <a:lnTo>
                  <a:pt x="817538" y="817538"/>
                </a:lnTo>
                <a:lnTo>
                  <a:pt x="0" y="81753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8" name="Freeform 28"/>
          <p:cNvSpPr/>
          <p:nvPr/>
        </p:nvSpPr>
        <p:spPr>
          <a:xfrm>
            <a:off x="10754079" y="1555772"/>
            <a:ext cx="510961" cy="510961"/>
          </a:xfrm>
          <a:custGeom>
            <a:avLst/>
            <a:gdLst/>
            <a:ahLst/>
            <a:cxnLst/>
            <a:rect l="l" t="t" r="r" b="b"/>
            <a:pathLst>
              <a:path w="817538" h="817538">
                <a:moveTo>
                  <a:pt x="0" y="0"/>
                </a:moveTo>
                <a:lnTo>
                  <a:pt x="817538" y="0"/>
                </a:lnTo>
                <a:lnTo>
                  <a:pt x="817538" y="817538"/>
                </a:lnTo>
                <a:lnTo>
                  <a:pt x="0" y="81753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33" name="Freeform 33"/>
          <p:cNvSpPr/>
          <p:nvPr/>
        </p:nvSpPr>
        <p:spPr>
          <a:xfrm>
            <a:off x="7042687" y="1768706"/>
            <a:ext cx="911694" cy="911694"/>
          </a:xfrm>
          <a:custGeom>
            <a:avLst/>
            <a:gdLst/>
            <a:ahLst/>
            <a:cxnLst/>
            <a:rect l="l" t="t" r="r" b="b"/>
            <a:pathLst>
              <a:path w="1458710" h="1458710">
                <a:moveTo>
                  <a:pt x="0" y="0"/>
                </a:moveTo>
                <a:lnTo>
                  <a:pt x="1458710" y="0"/>
                </a:lnTo>
                <a:lnTo>
                  <a:pt x="1458710" y="1458710"/>
                </a:lnTo>
                <a:lnTo>
                  <a:pt x="0" y="145871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8347145" y="3110918"/>
            <a:ext cx="230613" cy="240222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6880597" y="3017814"/>
            <a:ext cx="230613" cy="240222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8585458" y="1372663"/>
            <a:ext cx="230613" cy="240222"/>
          </a:xfrm>
          <a:prstGeom prst="rect">
            <a:avLst/>
          </a:prstGeom>
        </p:spPr>
      </p:pic>
      <p:sp>
        <p:nvSpPr>
          <p:cNvPr id="38" name="TextBox 33">
            <a:extLst>
              <a:ext uri="{FF2B5EF4-FFF2-40B4-BE49-F238E27FC236}">
                <a16:creationId xmlns:a16="http://schemas.microsoft.com/office/drawing/2014/main" id="{2AD37ADF-6675-9E99-B694-63D346B9354B}"/>
              </a:ext>
            </a:extLst>
          </p:cNvPr>
          <p:cNvSpPr txBox="1"/>
          <p:nvPr/>
        </p:nvSpPr>
        <p:spPr>
          <a:xfrm>
            <a:off x="-110476" y="1840520"/>
            <a:ext cx="6203629" cy="2035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34"/>
              </a:lnSpc>
            </a:pPr>
            <a:r>
              <a:rPr lang="en-US" sz="5699" b="1" spc="284">
                <a:solidFill>
                  <a:srgbClr val="FFFFFF"/>
                </a:solidFill>
                <a:latin typeface="Bahnschrift SemiCondensed" panose="020B0502040204020203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ĐANG TIẾN VÀO </a:t>
            </a:r>
          </a:p>
          <a:p>
            <a:pPr algn="ctr">
              <a:lnSpc>
                <a:spcPts val="8434"/>
              </a:lnSpc>
            </a:pPr>
            <a:r>
              <a:rPr lang="en-US" sz="5699" b="1" spc="284">
                <a:solidFill>
                  <a:srgbClr val="FFFFFF"/>
                </a:solidFill>
                <a:latin typeface="Bahnschrift SemiCondensed" panose="020B0502040204020203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MÊ CUNG…</a:t>
            </a:r>
          </a:p>
        </p:txBody>
      </p:sp>
      <p:pic>
        <p:nvPicPr>
          <p:cNvPr id="39" name="Picture 38" descr="A blue and black logo&#10;&#10;Description automatically generated with medium confidence">
            <a:extLst>
              <a:ext uri="{FF2B5EF4-FFF2-40B4-BE49-F238E27FC236}">
                <a16:creationId xmlns:a16="http://schemas.microsoft.com/office/drawing/2014/main" id="{2763892F-F3EC-E6D6-D517-85F479A7F45F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039" y="2420819"/>
            <a:ext cx="2356453" cy="1767340"/>
          </a:xfrm>
          <a:prstGeom prst="rect">
            <a:avLst/>
          </a:prstGeom>
        </p:spPr>
      </p:pic>
      <p:pic>
        <p:nvPicPr>
          <p:cNvPr id="40" name="Picture 2" descr="Loading GIF - CSS Bud">
            <a:extLst>
              <a:ext uri="{FF2B5EF4-FFF2-40B4-BE49-F238E27FC236}">
                <a16:creationId xmlns:a16="http://schemas.microsoft.com/office/drawing/2014/main" id="{0C70A6A8-292B-A53C-9BC3-8410E345A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104" y="4143902"/>
            <a:ext cx="2214090" cy="221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3.33333E-6 5.55112E-17 L 3.33333E-6 -0.07208 " pathEditMode="relative" rAng="0" ptsTypes="AA">
                                      <p:cBhvr>
                                        <p:cTn id="6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04"/>
                                    </p:animMotion>
                                    <p:animRot by="1500000"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0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604475" y="-162549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3" name="Freeform 3"/>
          <p:cNvSpPr/>
          <p:nvPr/>
        </p:nvSpPr>
        <p:spPr>
          <a:xfrm flipV="1">
            <a:off x="4719165" y="-162549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4" name="Freeform 4"/>
          <p:cNvSpPr/>
          <p:nvPr/>
        </p:nvSpPr>
        <p:spPr>
          <a:xfrm flipV="1">
            <a:off x="2077291" y="-162549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5" name="Freeform 5"/>
          <p:cNvSpPr/>
          <p:nvPr/>
        </p:nvSpPr>
        <p:spPr>
          <a:xfrm flipV="1">
            <a:off x="7475450" y="-162549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6" name="Freeform 6"/>
          <p:cNvSpPr/>
          <p:nvPr/>
        </p:nvSpPr>
        <p:spPr>
          <a:xfrm flipV="1">
            <a:off x="727500" y="-162549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7" name="Freeform 7"/>
          <p:cNvSpPr/>
          <p:nvPr/>
        </p:nvSpPr>
        <p:spPr>
          <a:xfrm flipV="1">
            <a:off x="6051140" y="-162549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8" name="Freeform 8"/>
          <p:cNvSpPr/>
          <p:nvPr/>
        </p:nvSpPr>
        <p:spPr>
          <a:xfrm flipV="1">
            <a:off x="3409267" y="-162549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9" name="Freeform 9"/>
          <p:cNvSpPr/>
          <p:nvPr/>
        </p:nvSpPr>
        <p:spPr>
          <a:xfrm flipV="1">
            <a:off x="8807426" y="-162549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0" name="Freeform 10"/>
          <p:cNvSpPr/>
          <p:nvPr/>
        </p:nvSpPr>
        <p:spPr>
          <a:xfrm flipV="1">
            <a:off x="10114722" y="-162549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09" y="1630473"/>
                </a:lnTo>
                <a:lnTo>
                  <a:pt x="2498809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1" name="Freeform 11"/>
          <p:cNvSpPr/>
          <p:nvPr/>
        </p:nvSpPr>
        <p:spPr>
          <a:xfrm>
            <a:off x="-222771" y="3696255"/>
            <a:ext cx="1455705" cy="3451024"/>
          </a:xfrm>
          <a:custGeom>
            <a:avLst/>
            <a:gdLst/>
            <a:ahLst/>
            <a:cxnLst/>
            <a:rect l="l" t="t" r="r" b="b"/>
            <a:pathLst>
              <a:path w="2329128" h="5521639">
                <a:moveTo>
                  <a:pt x="0" y="0"/>
                </a:moveTo>
                <a:lnTo>
                  <a:pt x="2329128" y="0"/>
                </a:lnTo>
                <a:lnTo>
                  <a:pt x="2329128" y="5521640"/>
                </a:lnTo>
                <a:lnTo>
                  <a:pt x="0" y="55216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2" name="Freeform 12"/>
          <p:cNvSpPr/>
          <p:nvPr/>
        </p:nvSpPr>
        <p:spPr>
          <a:xfrm>
            <a:off x="-599395" y="6769915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3" name="Freeform 13"/>
          <p:cNvSpPr/>
          <p:nvPr/>
        </p:nvSpPr>
        <p:spPr>
          <a:xfrm>
            <a:off x="3392636" y="6769915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4" name="Freeform 14"/>
          <p:cNvSpPr/>
          <p:nvPr/>
        </p:nvSpPr>
        <p:spPr>
          <a:xfrm>
            <a:off x="7405555" y="6769915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5" name="Freeform 15"/>
          <p:cNvSpPr/>
          <p:nvPr/>
        </p:nvSpPr>
        <p:spPr>
          <a:xfrm>
            <a:off x="732581" y="6769915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6" name="Freeform 16"/>
          <p:cNvSpPr/>
          <p:nvPr/>
        </p:nvSpPr>
        <p:spPr>
          <a:xfrm>
            <a:off x="4724612" y="6769915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7" name="Freeform 17"/>
          <p:cNvSpPr/>
          <p:nvPr/>
        </p:nvSpPr>
        <p:spPr>
          <a:xfrm>
            <a:off x="10236013" y="3663289"/>
            <a:ext cx="1455705" cy="3451024"/>
          </a:xfrm>
          <a:custGeom>
            <a:avLst/>
            <a:gdLst/>
            <a:ahLst/>
            <a:cxnLst/>
            <a:rect l="l" t="t" r="r" b="b"/>
            <a:pathLst>
              <a:path w="2329128" h="5521639">
                <a:moveTo>
                  <a:pt x="0" y="0"/>
                </a:moveTo>
                <a:lnTo>
                  <a:pt x="2329128" y="0"/>
                </a:lnTo>
                <a:lnTo>
                  <a:pt x="2329128" y="5521639"/>
                </a:lnTo>
                <a:lnTo>
                  <a:pt x="0" y="55216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8" name="Freeform 18"/>
          <p:cNvSpPr/>
          <p:nvPr/>
        </p:nvSpPr>
        <p:spPr>
          <a:xfrm>
            <a:off x="8737531" y="6769915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9" name="Freeform 19"/>
          <p:cNvSpPr/>
          <p:nvPr/>
        </p:nvSpPr>
        <p:spPr>
          <a:xfrm>
            <a:off x="2042001" y="6769915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0" name="Freeform 20"/>
          <p:cNvSpPr/>
          <p:nvPr/>
        </p:nvSpPr>
        <p:spPr>
          <a:xfrm>
            <a:off x="6034031" y="6769915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1" name="Freeform 21"/>
          <p:cNvSpPr/>
          <p:nvPr/>
        </p:nvSpPr>
        <p:spPr>
          <a:xfrm>
            <a:off x="10046951" y="6769915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53" name="Freeform 30">
            <a:extLst>
              <a:ext uri="{FF2B5EF4-FFF2-40B4-BE49-F238E27FC236}">
                <a16:creationId xmlns:a16="http://schemas.microsoft.com/office/drawing/2014/main" id="{27BA5A7B-842E-9E34-DCC2-4F4D7BF1810D}"/>
              </a:ext>
            </a:extLst>
          </p:cNvPr>
          <p:cNvSpPr/>
          <p:nvPr/>
        </p:nvSpPr>
        <p:spPr>
          <a:xfrm>
            <a:off x="495102" y="1609401"/>
            <a:ext cx="777646" cy="872868"/>
          </a:xfrm>
          <a:custGeom>
            <a:avLst/>
            <a:gdLst/>
            <a:ahLst/>
            <a:cxnLst/>
            <a:rect l="l" t="t" r="r" b="b"/>
            <a:pathLst>
              <a:path w="1244234" h="1396589">
                <a:moveTo>
                  <a:pt x="0" y="0"/>
                </a:moveTo>
                <a:lnTo>
                  <a:pt x="1244234" y="0"/>
                </a:lnTo>
                <a:lnTo>
                  <a:pt x="1244234" y="1396590"/>
                </a:lnTo>
                <a:lnTo>
                  <a:pt x="0" y="13965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54" name="Freeform 31">
            <a:extLst>
              <a:ext uri="{FF2B5EF4-FFF2-40B4-BE49-F238E27FC236}">
                <a16:creationId xmlns:a16="http://schemas.microsoft.com/office/drawing/2014/main" id="{4E51BA7B-A43D-042D-DAF8-3BA77492B4C0}"/>
              </a:ext>
            </a:extLst>
          </p:cNvPr>
          <p:cNvSpPr/>
          <p:nvPr/>
        </p:nvSpPr>
        <p:spPr>
          <a:xfrm>
            <a:off x="9295008" y="3326083"/>
            <a:ext cx="777646" cy="872868"/>
          </a:xfrm>
          <a:custGeom>
            <a:avLst/>
            <a:gdLst/>
            <a:ahLst/>
            <a:cxnLst/>
            <a:rect l="l" t="t" r="r" b="b"/>
            <a:pathLst>
              <a:path w="1244234" h="1396589">
                <a:moveTo>
                  <a:pt x="0" y="0"/>
                </a:moveTo>
                <a:lnTo>
                  <a:pt x="1244234" y="0"/>
                </a:lnTo>
                <a:lnTo>
                  <a:pt x="1244234" y="1396589"/>
                </a:lnTo>
                <a:lnTo>
                  <a:pt x="0" y="13965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55" name="TextBox 33">
            <a:extLst>
              <a:ext uri="{FF2B5EF4-FFF2-40B4-BE49-F238E27FC236}">
                <a16:creationId xmlns:a16="http://schemas.microsoft.com/office/drawing/2014/main" id="{F4DCA86B-A44F-F09A-3FF2-DB5EA474E7A0}"/>
              </a:ext>
            </a:extLst>
          </p:cNvPr>
          <p:cNvSpPr txBox="1"/>
          <p:nvPr/>
        </p:nvSpPr>
        <p:spPr>
          <a:xfrm>
            <a:off x="959171" y="2050040"/>
            <a:ext cx="9861147" cy="9585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34"/>
              </a:lnSpc>
            </a:pPr>
            <a:r>
              <a:rPr lang="en-US" sz="5699" b="1" spc="284">
                <a:solidFill>
                  <a:srgbClr val="FFFFFF"/>
                </a:solidFill>
                <a:latin typeface="Bahnschrift SemiCondensed" panose="020B0502040204020203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ĐANG TIẾN VÀO MÊ CUNG…</a:t>
            </a:r>
          </a:p>
        </p:txBody>
      </p:sp>
      <p:pic>
        <p:nvPicPr>
          <p:cNvPr id="56" name="Picture 2" descr="Loading GIF - CSS Bud">
            <a:extLst>
              <a:ext uri="{FF2B5EF4-FFF2-40B4-BE49-F238E27FC236}">
                <a16:creationId xmlns:a16="http://schemas.microsoft.com/office/drawing/2014/main" id="{BFB1A875-DA45-3C53-4D68-4E1BB91D4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467" y="3293867"/>
            <a:ext cx="2214090" cy="221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56" descr="A blue and black logo&#10;&#10;Description automatically generated with medium confidence">
            <a:extLst>
              <a:ext uri="{FF2B5EF4-FFF2-40B4-BE49-F238E27FC236}">
                <a16:creationId xmlns:a16="http://schemas.microsoft.com/office/drawing/2014/main" id="{0F4DAAC8-0DA0-AD6E-DEB4-1CB0ED082E5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042" y="1631739"/>
            <a:ext cx="2356453" cy="1767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0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097216">
            <a:off x="-3178" y="565031"/>
            <a:ext cx="1468813" cy="2571750"/>
          </a:xfrm>
          <a:custGeom>
            <a:avLst/>
            <a:gdLst/>
            <a:ahLst/>
            <a:cxnLst/>
            <a:rect l="l" t="t" r="r" b="b"/>
            <a:pathLst>
              <a:path w="1533698" h="4114800">
                <a:moveTo>
                  <a:pt x="0" y="0"/>
                </a:moveTo>
                <a:lnTo>
                  <a:pt x="1533698" y="0"/>
                </a:lnTo>
                <a:lnTo>
                  <a:pt x="15336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3" name="Freeform 3"/>
          <p:cNvSpPr/>
          <p:nvPr/>
        </p:nvSpPr>
        <p:spPr>
          <a:xfrm rot="-5795587">
            <a:off x="313096" y="2210887"/>
            <a:ext cx="782951" cy="510961"/>
          </a:xfrm>
          <a:custGeom>
            <a:avLst/>
            <a:gdLst/>
            <a:ahLst/>
            <a:cxnLst/>
            <a:rect l="l" t="t" r="r" b="b"/>
            <a:pathLst>
              <a:path w="817538" h="817538">
                <a:moveTo>
                  <a:pt x="0" y="0"/>
                </a:moveTo>
                <a:lnTo>
                  <a:pt x="817538" y="0"/>
                </a:lnTo>
                <a:lnTo>
                  <a:pt x="817538" y="817539"/>
                </a:lnTo>
                <a:lnTo>
                  <a:pt x="0" y="8175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4" name="Freeform 4"/>
          <p:cNvSpPr/>
          <p:nvPr/>
        </p:nvSpPr>
        <p:spPr>
          <a:xfrm rot="-5795587">
            <a:off x="481113" y="1439455"/>
            <a:ext cx="782951" cy="510961"/>
          </a:xfrm>
          <a:custGeom>
            <a:avLst/>
            <a:gdLst/>
            <a:ahLst/>
            <a:cxnLst/>
            <a:rect l="l" t="t" r="r" b="b"/>
            <a:pathLst>
              <a:path w="817538" h="817538">
                <a:moveTo>
                  <a:pt x="0" y="0"/>
                </a:moveTo>
                <a:lnTo>
                  <a:pt x="817538" y="0"/>
                </a:lnTo>
                <a:lnTo>
                  <a:pt x="817538" y="817538"/>
                </a:lnTo>
                <a:lnTo>
                  <a:pt x="0" y="8175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5" name="Freeform 5"/>
          <p:cNvSpPr/>
          <p:nvPr/>
        </p:nvSpPr>
        <p:spPr>
          <a:xfrm flipV="1">
            <a:off x="-695897" y="-242940"/>
            <a:ext cx="1561756" cy="1309740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6" name="Freeform 6"/>
          <p:cNvSpPr/>
          <p:nvPr/>
        </p:nvSpPr>
        <p:spPr>
          <a:xfrm flipV="1">
            <a:off x="4627743" y="-242940"/>
            <a:ext cx="1561756" cy="1309740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7" name="Freeform 7"/>
          <p:cNvSpPr/>
          <p:nvPr/>
        </p:nvSpPr>
        <p:spPr>
          <a:xfrm flipV="1">
            <a:off x="1985869" y="-242940"/>
            <a:ext cx="1561756" cy="1309740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8" name="Freeform 8"/>
          <p:cNvSpPr/>
          <p:nvPr/>
        </p:nvSpPr>
        <p:spPr>
          <a:xfrm flipV="1">
            <a:off x="7384028" y="-242940"/>
            <a:ext cx="1561756" cy="1309740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9" name="Freeform 9"/>
          <p:cNvSpPr/>
          <p:nvPr/>
        </p:nvSpPr>
        <p:spPr>
          <a:xfrm flipV="1">
            <a:off x="636078" y="-242940"/>
            <a:ext cx="1561756" cy="1309740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0" name="Freeform 10"/>
          <p:cNvSpPr/>
          <p:nvPr/>
        </p:nvSpPr>
        <p:spPr>
          <a:xfrm flipV="1">
            <a:off x="5959718" y="-242940"/>
            <a:ext cx="1561756" cy="1309740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1" name="Freeform 11"/>
          <p:cNvSpPr/>
          <p:nvPr/>
        </p:nvSpPr>
        <p:spPr>
          <a:xfrm flipV="1">
            <a:off x="3317845" y="-242940"/>
            <a:ext cx="1561756" cy="1309740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2" name="Freeform 12"/>
          <p:cNvSpPr/>
          <p:nvPr/>
        </p:nvSpPr>
        <p:spPr>
          <a:xfrm rot="-2301628">
            <a:off x="9895021" y="-299784"/>
            <a:ext cx="958561" cy="3940720"/>
          </a:xfrm>
          <a:custGeom>
            <a:avLst/>
            <a:gdLst/>
            <a:ahLst/>
            <a:cxnLst/>
            <a:rect l="l" t="t" r="r" b="b"/>
            <a:pathLst>
              <a:path w="1533698" h="4114800">
                <a:moveTo>
                  <a:pt x="0" y="0"/>
                </a:moveTo>
                <a:lnTo>
                  <a:pt x="1533698" y="0"/>
                </a:lnTo>
                <a:lnTo>
                  <a:pt x="15336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3" name="Freeform 13"/>
          <p:cNvSpPr/>
          <p:nvPr/>
        </p:nvSpPr>
        <p:spPr>
          <a:xfrm>
            <a:off x="9999340" y="1424345"/>
            <a:ext cx="510961" cy="782951"/>
          </a:xfrm>
          <a:custGeom>
            <a:avLst/>
            <a:gdLst/>
            <a:ahLst/>
            <a:cxnLst/>
            <a:rect l="l" t="t" r="r" b="b"/>
            <a:pathLst>
              <a:path w="817538" h="817538">
                <a:moveTo>
                  <a:pt x="0" y="0"/>
                </a:moveTo>
                <a:lnTo>
                  <a:pt x="817538" y="0"/>
                </a:lnTo>
                <a:lnTo>
                  <a:pt x="817538" y="817538"/>
                </a:lnTo>
                <a:lnTo>
                  <a:pt x="0" y="8175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4" name="Freeform 14"/>
          <p:cNvSpPr/>
          <p:nvPr/>
        </p:nvSpPr>
        <p:spPr>
          <a:xfrm>
            <a:off x="10746379" y="1679825"/>
            <a:ext cx="510961" cy="782951"/>
          </a:xfrm>
          <a:custGeom>
            <a:avLst/>
            <a:gdLst/>
            <a:ahLst/>
            <a:cxnLst/>
            <a:rect l="l" t="t" r="r" b="b"/>
            <a:pathLst>
              <a:path w="817538" h="817538">
                <a:moveTo>
                  <a:pt x="0" y="0"/>
                </a:moveTo>
                <a:lnTo>
                  <a:pt x="817538" y="0"/>
                </a:lnTo>
                <a:lnTo>
                  <a:pt x="817538" y="817538"/>
                </a:lnTo>
                <a:lnTo>
                  <a:pt x="0" y="8175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5" name="Freeform 15"/>
          <p:cNvSpPr/>
          <p:nvPr/>
        </p:nvSpPr>
        <p:spPr>
          <a:xfrm flipV="1">
            <a:off x="8716004" y="-242940"/>
            <a:ext cx="1561756" cy="1309740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6" name="Freeform 16"/>
          <p:cNvSpPr/>
          <p:nvPr/>
        </p:nvSpPr>
        <p:spPr>
          <a:xfrm flipV="1">
            <a:off x="10023300" y="-242940"/>
            <a:ext cx="1561756" cy="1309740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09" y="1630473"/>
                </a:lnTo>
                <a:lnTo>
                  <a:pt x="2498809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7" name="Freeform 17"/>
          <p:cNvSpPr/>
          <p:nvPr/>
        </p:nvSpPr>
        <p:spPr>
          <a:xfrm>
            <a:off x="-628126" y="6553199"/>
            <a:ext cx="1561756" cy="1285193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8" name="Freeform 18"/>
          <p:cNvSpPr/>
          <p:nvPr/>
        </p:nvSpPr>
        <p:spPr>
          <a:xfrm>
            <a:off x="3363905" y="6553199"/>
            <a:ext cx="1561756" cy="1285193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9" name="Freeform 19"/>
          <p:cNvSpPr/>
          <p:nvPr/>
        </p:nvSpPr>
        <p:spPr>
          <a:xfrm>
            <a:off x="7376824" y="6553199"/>
            <a:ext cx="1561756" cy="1285193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0" name="Freeform 20"/>
          <p:cNvSpPr/>
          <p:nvPr/>
        </p:nvSpPr>
        <p:spPr>
          <a:xfrm>
            <a:off x="703850" y="6553199"/>
            <a:ext cx="1561756" cy="1285193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1" name="Freeform 21"/>
          <p:cNvSpPr/>
          <p:nvPr/>
        </p:nvSpPr>
        <p:spPr>
          <a:xfrm>
            <a:off x="4695881" y="6553199"/>
            <a:ext cx="1561756" cy="1285193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2" name="Freeform 22"/>
          <p:cNvSpPr/>
          <p:nvPr/>
        </p:nvSpPr>
        <p:spPr>
          <a:xfrm>
            <a:off x="8708800" y="6553199"/>
            <a:ext cx="1561756" cy="1285193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3" name="Freeform 23"/>
          <p:cNvSpPr/>
          <p:nvPr/>
        </p:nvSpPr>
        <p:spPr>
          <a:xfrm>
            <a:off x="2013270" y="6553199"/>
            <a:ext cx="1561756" cy="1285193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4" name="Freeform 24"/>
          <p:cNvSpPr/>
          <p:nvPr/>
        </p:nvSpPr>
        <p:spPr>
          <a:xfrm>
            <a:off x="6005300" y="6553199"/>
            <a:ext cx="1561756" cy="1285193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5" name="Freeform 25"/>
          <p:cNvSpPr/>
          <p:nvPr/>
        </p:nvSpPr>
        <p:spPr>
          <a:xfrm>
            <a:off x="10018220" y="6553199"/>
            <a:ext cx="1561756" cy="1285193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65" name="Freeform 30">
            <a:extLst>
              <a:ext uri="{FF2B5EF4-FFF2-40B4-BE49-F238E27FC236}">
                <a16:creationId xmlns:a16="http://schemas.microsoft.com/office/drawing/2014/main" id="{3BD106D0-7DD6-3AD3-A38D-6EB7B6AC8FF7}"/>
              </a:ext>
            </a:extLst>
          </p:cNvPr>
          <p:cNvSpPr/>
          <p:nvPr/>
        </p:nvSpPr>
        <p:spPr>
          <a:xfrm>
            <a:off x="994731" y="2707876"/>
            <a:ext cx="777646" cy="872868"/>
          </a:xfrm>
          <a:custGeom>
            <a:avLst/>
            <a:gdLst/>
            <a:ahLst/>
            <a:cxnLst/>
            <a:rect l="l" t="t" r="r" b="b"/>
            <a:pathLst>
              <a:path w="1244234" h="1396589">
                <a:moveTo>
                  <a:pt x="0" y="0"/>
                </a:moveTo>
                <a:lnTo>
                  <a:pt x="1244234" y="0"/>
                </a:lnTo>
                <a:lnTo>
                  <a:pt x="1244234" y="1396590"/>
                </a:lnTo>
                <a:lnTo>
                  <a:pt x="0" y="13965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66" name="Freeform 31">
            <a:extLst>
              <a:ext uri="{FF2B5EF4-FFF2-40B4-BE49-F238E27FC236}">
                <a16:creationId xmlns:a16="http://schemas.microsoft.com/office/drawing/2014/main" id="{38CE9E52-5731-7ACE-3DF2-6ED2CB4F83F2}"/>
              </a:ext>
            </a:extLst>
          </p:cNvPr>
          <p:cNvSpPr/>
          <p:nvPr/>
        </p:nvSpPr>
        <p:spPr>
          <a:xfrm>
            <a:off x="9295008" y="3326083"/>
            <a:ext cx="777646" cy="872868"/>
          </a:xfrm>
          <a:custGeom>
            <a:avLst/>
            <a:gdLst/>
            <a:ahLst/>
            <a:cxnLst/>
            <a:rect l="l" t="t" r="r" b="b"/>
            <a:pathLst>
              <a:path w="1244234" h="1396589">
                <a:moveTo>
                  <a:pt x="0" y="0"/>
                </a:moveTo>
                <a:lnTo>
                  <a:pt x="1244234" y="0"/>
                </a:lnTo>
                <a:lnTo>
                  <a:pt x="1244234" y="1396589"/>
                </a:lnTo>
                <a:lnTo>
                  <a:pt x="0" y="13965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67" name="TextBox 33">
            <a:extLst>
              <a:ext uri="{FF2B5EF4-FFF2-40B4-BE49-F238E27FC236}">
                <a16:creationId xmlns:a16="http://schemas.microsoft.com/office/drawing/2014/main" id="{A404DAAF-C4FB-0647-C9DF-3BDBF6E5643B}"/>
              </a:ext>
            </a:extLst>
          </p:cNvPr>
          <p:cNvSpPr txBox="1"/>
          <p:nvPr/>
        </p:nvSpPr>
        <p:spPr>
          <a:xfrm>
            <a:off x="959171" y="2050040"/>
            <a:ext cx="9861147" cy="9585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34"/>
              </a:lnSpc>
            </a:pPr>
            <a:r>
              <a:rPr lang="en-US" sz="5699" b="1" spc="284">
                <a:solidFill>
                  <a:srgbClr val="FFFFFF"/>
                </a:solidFill>
                <a:latin typeface="Bahnschrift SemiCondensed" panose="020B0502040204020203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ĐANG TIẾN VÀO MÊ CUNG…</a:t>
            </a:r>
          </a:p>
        </p:txBody>
      </p:sp>
      <p:pic>
        <p:nvPicPr>
          <p:cNvPr id="68" name="Picture 2" descr="Loading GIF - CSS Bud">
            <a:extLst>
              <a:ext uri="{FF2B5EF4-FFF2-40B4-BE49-F238E27FC236}">
                <a16:creationId xmlns:a16="http://schemas.microsoft.com/office/drawing/2014/main" id="{81BDC83F-C17B-41B5-6722-22D3BFFE8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467" y="3293867"/>
            <a:ext cx="2214090" cy="221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8" descr="A blue and black logo&#10;&#10;Description automatically generated with medium confidence">
            <a:extLst>
              <a:ext uri="{FF2B5EF4-FFF2-40B4-BE49-F238E27FC236}">
                <a16:creationId xmlns:a16="http://schemas.microsoft.com/office/drawing/2014/main" id="{BA72F686-F46F-240B-5B5A-D8AE7863DB8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042" y="1631739"/>
            <a:ext cx="2356453" cy="1767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0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670497" y="-143481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3" name="Freeform 3"/>
          <p:cNvSpPr/>
          <p:nvPr/>
        </p:nvSpPr>
        <p:spPr>
          <a:xfrm>
            <a:off x="5969740" y="1752600"/>
            <a:ext cx="5625338" cy="6092423"/>
          </a:xfrm>
          <a:custGeom>
            <a:avLst/>
            <a:gdLst/>
            <a:ahLst/>
            <a:cxnLst/>
            <a:rect l="l" t="t" r="r" b="b"/>
            <a:pathLst>
              <a:path w="9000540" h="9747877">
                <a:moveTo>
                  <a:pt x="0" y="0"/>
                </a:moveTo>
                <a:lnTo>
                  <a:pt x="9000541" y="0"/>
                </a:lnTo>
                <a:lnTo>
                  <a:pt x="9000541" y="9747877"/>
                </a:lnTo>
                <a:lnTo>
                  <a:pt x="0" y="97478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4" name="Freeform 4"/>
          <p:cNvSpPr/>
          <p:nvPr/>
        </p:nvSpPr>
        <p:spPr>
          <a:xfrm flipV="1">
            <a:off x="4653143" y="-143481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5" name="Freeform 5"/>
          <p:cNvSpPr/>
          <p:nvPr/>
        </p:nvSpPr>
        <p:spPr>
          <a:xfrm flipV="1">
            <a:off x="2011269" y="-143481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6" name="Freeform 6"/>
          <p:cNvSpPr/>
          <p:nvPr/>
        </p:nvSpPr>
        <p:spPr>
          <a:xfrm flipV="1">
            <a:off x="7409428" y="-143481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7" name="Freeform 7"/>
          <p:cNvSpPr/>
          <p:nvPr/>
        </p:nvSpPr>
        <p:spPr>
          <a:xfrm flipV="1">
            <a:off x="661478" y="-143481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8" name="Freeform 8"/>
          <p:cNvSpPr/>
          <p:nvPr/>
        </p:nvSpPr>
        <p:spPr>
          <a:xfrm flipV="1">
            <a:off x="5985118" y="-143481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9" name="Freeform 9"/>
          <p:cNvSpPr/>
          <p:nvPr/>
        </p:nvSpPr>
        <p:spPr>
          <a:xfrm flipV="1">
            <a:off x="3343245" y="-143481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0" name="Freeform 10"/>
          <p:cNvSpPr/>
          <p:nvPr/>
        </p:nvSpPr>
        <p:spPr>
          <a:xfrm flipV="1">
            <a:off x="8741404" y="-143481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1" name="Freeform 11"/>
          <p:cNvSpPr/>
          <p:nvPr/>
        </p:nvSpPr>
        <p:spPr>
          <a:xfrm flipV="1">
            <a:off x="10048700" y="-143481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09" y="1630473"/>
                </a:lnTo>
                <a:lnTo>
                  <a:pt x="2498809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2" name="Freeform 12"/>
          <p:cNvSpPr/>
          <p:nvPr/>
        </p:nvSpPr>
        <p:spPr>
          <a:xfrm>
            <a:off x="-613024" y="6638417"/>
            <a:ext cx="1561756" cy="1133983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3" name="Freeform 13"/>
          <p:cNvSpPr/>
          <p:nvPr/>
        </p:nvSpPr>
        <p:spPr>
          <a:xfrm>
            <a:off x="3379007" y="6638417"/>
            <a:ext cx="1561756" cy="1133983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4" name="Freeform 14"/>
          <p:cNvSpPr/>
          <p:nvPr/>
        </p:nvSpPr>
        <p:spPr>
          <a:xfrm>
            <a:off x="7391926" y="6638417"/>
            <a:ext cx="1561756" cy="1133983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5" name="Freeform 15"/>
          <p:cNvSpPr/>
          <p:nvPr/>
        </p:nvSpPr>
        <p:spPr>
          <a:xfrm>
            <a:off x="718952" y="6638417"/>
            <a:ext cx="1561756" cy="1133983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6" name="Freeform 16"/>
          <p:cNvSpPr/>
          <p:nvPr/>
        </p:nvSpPr>
        <p:spPr>
          <a:xfrm>
            <a:off x="4710983" y="6638417"/>
            <a:ext cx="1561756" cy="1133983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7" name="Freeform 17"/>
          <p:cNvSpPr/>
          <p:nvPr/>
        </p:nvSpPr>
        <p:spPr>
          <a:xfrm>
            <a:off x="8723902" y="6638417"/>
            <a:ext cx="1561756" cy="1133983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8" name="Freeform 18"/>
          <p:cNvSpPr/>
          <p:nvPr/>
        </p:nvSpPr>
        <p:spPr>
          <a:xfrm>
            <a:off x="2028372" y="6638417"/>
            <a:ext cx="1561756" cy="1133983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9" name="Freeform 19"/>
          <p:cNvSpPr/>
          <p:nvPr/>
        </p:nvSpPr>
        <p:spPr>
          <a:xfrm>
            <a:off x="6020402" y="6638417"/>
            <a:ext cx="1561756" cy="1133983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0" name="Freeform 20"/>
          <p:cNvSpPr/>
          <p:nvPr/>
        </p:nvSpPr>
        <p:spPr>
          <a:xfrm>
            <a:off x="10033322" y="6638417"/>
            <a:ext cx="1561756" cy="1133983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9" name="TextBox 33">
            <a:extLst>
              <a:ext uri="{FF2B5EF4-FFF2-40B4-BE49-F238E27FC236}">
                <a16:creationId xmlns:a16="http://schemas.microsoft.com/office/drawing/2014/main" id="{522A1528-4021-4910-A0D7-2EF1C77C5AB6}"/>
              </a:ext>
            </a:extLst>
          </p:cNvPr>
          <p:cNvSpPr txBox="1"/>
          <p:nvPr/>
        </p:nvSpPr>
        <p:spPr>
          <a:xfrm>
            <a:off x="-110476" y="1840520"/>
            <a:ext cx="6203629" cy="2035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34"/>
              </a:lnSpc>
            </a:pPr>
            <a:r>
              <a:rPr lang="en-US" sz="5699" b="1" spc="284">
                <a:solidFill>
                  <a:srgbClr val="FFFFFF"/>
                </a:solidFill>
                <a:latin typeface="Bahnschrift SemiCondensed" panose="020B0502040204020203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ĐANG TIẾN VÀO </a:t>
            </a:r>
          </a:p>
          <a:p>
            <a:pPr algn="ctr">
              <a:lnSpc>
                <a:spcPts val="8434"/>
              </a:lnSpc>
            </a:pPr>
            <a:r>
              <a:rPr lang="en-US" sz="5699" b="1" spc="284">
                <a:solidFill>
                  <a:srgbClr val="FFFFFF"/>
                </a:solidFill>
                <a:latin typeface="Bahnschrift SemiCondensed" panose="020B0502040204020203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MÊ CUNG…</a:t>
            </a:r>
          </a:p>
        </p:txBody>
      </p:sp>
      <p:pic>
        <p:nvPicPr>
          <p:cNvPr id="30" name="Picture 29" descr="A blue and black logo&#10;&#10;Description automatically generated with medium confidence">
            <a:extLst>
              <a:ext uri="{FF2B5EF4-FFF2-40B4-BE49-F238E27FC236}">
                <a16:creationId xmlns:a16="http://schemas.microsoft.com/office/drawing/2014/main" id="{8A44ED78-A664-1FAE-604D-4CD2F0EB96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039" y="2420819"/>
            <a:ext cx="2356453" cy="1767340"/>
          </a:xfrm>
          <a:prstGeom prst="rect">
            <a:avLst/>
          </a:prstGeom>
        </p:spPr>
      </p:pic>
      <p:pic>
        <p:nvPicPr>
          <p:cNvPr id="31" name="Picture 2" descr="Loading GIF - CSS Bud">
            <a:extLst>
              <a:ext uri="{FF2B5EF4-FFF2-40B4-BE49-F238E27FC236}">
                <a16:creationId xmlns:a16="http://schemas.microsoft.com/office/drawing/2014/main" id="{8D755940-430C-A8C1-419B-33AB670DB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104" y="4143902"/>
            <a:ext cx="2214090" cy="221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3.33333E-6 5.55112E-17 L 3.33333E-6 -0.07208 " pathEditMode="relative" rAng="0" ptsTypes="AA">
                                      <p:cBhvr>
                                        <p:cTn id="6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04"/>
                                    </p:animMotion>
                                    <p:animRot by="1500000"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0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682804" y="-174600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3" name="Freeform 3"/>
          <p:cNvSpPr/>
          <p:nvPr/>
        </p:nvSpPr>
        <p:spPr>
          <a:xfrm flipV="1">
            <a:off x="4640836" y="-174600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4" name="Freeform 4"/>
          <p:cNvSpPr/>
          <p:nvPr/>
        </p:nvSpPr>
        <p:spPr>
          <a:xfrm flipV="1">
            <a:off x="1998962" y="-174600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5" name="Freeform 5"/>
          <p:cNvSpPr/>
          <p:nvPr/>
        </p:nvSpPr>
        <p:spPr>
          <a:xfrm flipV="1">
            <a:off x="7397121" y="-174600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6" name="Freeform 6"/>
          <p:cNvSpPr/>
          <p:nvPr/>
        </p:nvSpPr>
        <p:spPr>
          <a:xfrm flipV="1">
            <a:off x="649171" y="-174600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7" name="Freeform 7"/>
          <p:cNvSpPr/>
          <p:nvPr/>
        </p:nvSpPr>
        <p:spPr>
          <a:xfrm flipV="1">
            <a:off x="5972811" y="-174600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8" name="Freeform 8"/>
          <p:cNvSpPr/>
          <p:nvPr/>
        </p:nvSpPr>
        <p:spPr>
          <a:xfrm flipV="1">
            <a:off x="3330938" y="-174600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9" name="Freeform 9"/>
          <p:cNvSpPr/>
          <p:nvPr/>
        </p:nvSpPr>
        <p:spPr>
          <a:xfrm flipV="1">
            <a:off x="8729097" y="-174600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0" name="Freeform 10"/>
          <p:cNvSpPr/>
          <p:nvPr/>
        </p:nvSpPr>
        <p:spPr>
          <a:xfrm flipV="1">
            <a:off x="10036393" y="-174600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09" y="1630473"/>
                </a:lnTo>
                <a:lnTo>
                  <a:pt x="2498809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1" name="Freeform 11"/>
          <p:cNvSpPr/>
          <p:nvPr/>
        </p:nvSpPr>
        <p:spPr>
          <a:xfrm flipH="1">
            <a:off x="333677" y="1371600"/>
            <a:ext cx="5075188" cy="5786438"/>
          </a:xfrm>
          <a:custGeom>
            <a:avLst/>
            <a:gdLst/>
            <a:ahLst/>
            <a:cxnLst/>
            <a:rect l="l" t="t" r="r" b="b"/>
            <a:pathLst>
              <a:path w="8120301" h="9258300">
                <a:moveTo>
                  <a:pt x="8120301" y="0"/>
                </a:moveTo>
                <a:lnTo>
                  <a:pt x="0" y="0"/>
                </a:lnTo>
                <a:lnTo>
                  <a:pt x="0" y="9258300"/>
                </a:lnTo>
                <a:lnTo>
                  <a:pt x="8120301" y="9258300"/>
                </a:lnTo>
                <a:lnTo>
                  <a:pt x="8120301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2" name="Freeform 12"/>
          <p:cNvSpPr/>
          <p:nvPr/>
        </p:nvSpPr>
        <p:spPr>
          <a:xfrm>
            <a:off x="-607806" y="6714384"/>
            <a:ext cx="1561756" cy="1058015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3" name="Freeform 13"/>
          <p:cNvSpPr/>
          <p:nvPr/>
        </p:nvSpPr>
        <p:spPr>
          <a:xfrm>
            <a:off x="3384225" y="6714384"/>
            <a:ext cx="1561756" cy="1058015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4" name="Freeform 14"/>
          <p:cNvSpPr/>
          <p:nvPr/>
        </p:nvSpPr>
        <p:spPr>
          <a:xfrm>
            <a:off x="7397144" y="6714384"/>
            <a:ext cx="1561756" cy="1058015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5" name="Freeform 15"/>
          <p:cNvSpPr/>
          <p:nvPr/>
        </p:nvSpPr>
        <p:spPr>
          <a:xfrm>
            <a:off x="724170" y="6714384"/>
            <a:ext cx="1561756" cy="1058015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6" name="Freeform 16"/>
          <p:cNvSpPr/>
          <p:nvPr/>
        </p:nvSpPr>
        <p:spPr>
          <a:xfrm>
            <a:off x="4716201" y="6714384"/>
            <a:ext cx="1561756" cy="1058015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7" name="Freeform 17"/>
          <p:cNvSpPr/>
          <p:nvPr/>
        </p:nvSpPr>
        <p:spPr>
          <a:xfrm>
            <a:off x="8729120" y="6714384"/>
            <a:ext cx="1561756" cy="1058015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8" name="Freeform 18"/>
          <p:cNvSpPr/>
          <p:nvPr/>
        </p:nvSpPr>
        <p:spPr>
          <a:xfrm>
            <a:off x="2033590" y="6714384"/>
            <a:ext cx="1561756" cy="1058015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9" name="Freeform 19"/>
          <p:cNvSpPr/>
          <p:nvPr/>
        </p:nvSpPr>
        <p:spPr>
          <a:xfrm>
            <a:off x="6025620" y="6714384"/>
            <a:ext cx="1561756" cy="1058015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0" name="Freeform 20"/>
          <p:cNvSpPr/>
          <p:nvPr/>
        </p:nvSpPr>
        <p:spPr>
          <a:xfrm>
            <a:off x="10038540" y="6714384"/>
            <a:ext cx="1561756" cy="1058015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5" name="TextBox 33">
            <a:extLst>
              <a:ext uri="{FF2B5EF4-FFF2-40B4-BE49-F238E27FC236}">
                <a16:creationId xmlns:a16="http://schemas.microsoft.com/office/drawing/2014/main" id="{D7FDF0D2-FA38-1B58-9BBB-2F735F2D0B5B}"/>
              </a:ext>
            </a:extLst>
          </p:cNvPr>
          <p:cNvSpPr txBox="1"/>
          <p:nvPr/>
        </p:nvSpPr>
        <p:spPr>
          <a:xfrm>
            <a:off x="4892694" y="1631680"/>
            <a:ext cx="6203629" cy="2035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34"/>
              </a:lnSpc>
            </a:pPr>
            <a:r>
              <a:rPr lang="en-US" sz="5699" b="1" spc="284">
                <a:solidFill>
                  <a:srgbClr val="FFFFFF"/>
                </a:solidFill>
                <a:latin typeface="Bahnschrift SemiCondensed" panose="020B0502040204020203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ĐANG TIẾN VÀO </a:t>
            </a:r>
          </a:p>
          <a:p>
            <a:pPr algn="ctr">
              <a:lnSpc>
                <a:spcPts val="8434"/>
              </a:lnSpc>
            </a:pPr>
            <a:r>
              <a:rPr lang="en-US" sz="5699" b="1" spc="284">
                <a:solidFill>
                  <a:srgbClr val="FFFFFF"/>
                </a:solidFill>
                <a:latin typeface="Bahnschrift SemiCondensed" panose="020B0502040204020203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MÊ CUNG…</a:t>
            </a:r>
          </a:p>
        </p:txBody>
      </p:sp>
      <p:pic>
        <p:nvPicPr>
          <p:cNvPr id="26" name="Picture 25" descr="A blue and black logo&#10;&#10;Description automatically generated with medium confidence">
            <a:extLst>
              <a:ext uri="{FF2B5EF4-FFF2-40B4-BE49-F238E27FC236}">
                <a16:creationId xmlns:a16="http://schemas.microsoft.com/office/drawing/2014/main" id="{8FD8C93D-0655-B424-0C86-12F62785CC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209" y="2211979"/>
            <a:ext cx="2356453" cy="1767340"/>
          </a:xfrm>
          <a:prstGeom prst="rect">
            <a:avLst/>
          </a:prstGeom>
        </p:spPr>
      </p:pic>
      <p:pic>
        <p:nvPicPr>
          <p:cNvPr id="27" name="Picture 2" descr="Loading GIF - CSS Bud">
            <a:extLst>
              <a:ext uri="{FF2B5EF4-FFF2-40B4-BE49-F238E27FC236}">
                <a16:creationId xmlns:a16="http://schemas.microsoft.com/office/drawing/2014/main" id="{21710330-DB7C-4150-985D-2D5BEC349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274" y="3935062"/>
            <a:ext cx="2214090" cy="221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4.44444E-6 1.66667E-6 L -4.44444E-6 -0.07208 " pathEditMode="relative" rAng="0" ptsTypes="AA">
                                      <p:cBhvr>
                                        <p:cTn id="6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04"/>
                                    </p:animMotion>
                                    <p:animRot by="1500000"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0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650315" y="-161293"/>
            <a:ext cx="1561756" cy="1052888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3" name="Freeform 3"/>
          <p:cNvSpPr/>
          <p:nvPr/>
        </p:nvSpPr>
        <p:spPr>
          <a:xfrm flipV="1">
            <a:off x="4673325" y="-161293"/>
            <a:ext cx="1561756" cy="1052888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4" name="Freeform 4"/>
          <p:cNvSpPr/>
          <p:nvPr/>
        </p:nvSpPr>
        <p:spPr>
          <a:xfrm flipV="1">
            <a:off x="2031451" y="-161293"/>
            <a:ext cx="1561756" cy="1052888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5" name="Freeform 5"/>
          <p:cNvSpPr/>
          <p:nvPr/>
        </p:nvSpPr>
        <p:spPr>
          <a:xfrm flipV="1">
            <a:off x="7429610" y="-161293"/>
            <a:ext cx="1561756" cy="1052888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6" name="Freeform 6"/>
          <p:cNvSpPr/>
          <p:nvPr/>
        </p:nvSpPr>
        <p:spPr>
          <a:xfrm flipV="1">
            <a:off x="681660" y="-161293"/>
            <a:ext cx="1561756" cy="1052888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7" name="Freeform 7"/>
          <p:cNvSpPr/>
          <p:nvPr/>
        </p:nvSpPr>
        <p:spPr>
          <a:xfrm flipV="1">
            <a:off x="6005300" y="-161293"/>
            <a:ext cx="1561756" cy="1052888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8" name="Freeform 8"/>
          <p:cNvSpPr/>
          <p:nvPr/>
        </p:nvSpPr>
        <p:spPr>
          <a:xfrm flipV="1">
            <a:off x="3363427" y="-161293"/>
            <a:ext cx="1561756" cy="1052888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9" name="Freeform 9"/>
          <p:cNvSpPr/>
          <p:nvPr/>
        </p:nvSpPr>
        <p:spPr>
          <a:xfrm flipV="1">
            <a:off x="8761586" y="-161293"/>
            <a:ext cx="1561756" cy="1052888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0" name="Freeform 10"/>
          <p:cNvSpPr/>
          <p:nvPr/>
        </p:nvSpPr>
        <p:spPr>
          <a:xfrm flipV="1">
            <a:off x="10068882" y="-161293"/>
            <a:ext cx="1561756" cy="1052888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09" y="1630473"/>
                </a:lnTo>
                <a:lnTo>
                  <a:pt x="2498809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1" name="Freeform 11"/>
          <p:cNvSpPr/>
          <p:nvPr/>
        </p:nvSpPr>
        <p:spPr>
          <a:xfrm>
            <a:off x="-628126" y="6770271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2" name="Freeform 12"/>
          <p:cNvSpPr/>
          <p:nvPr/>
        </p:nvSpPr>
        <p:spPr>
          <a:xfrm>
            <a:off x="3363905" y="6770271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3" name="Freeform 13"/>
          <p:cNvSpPr/>
          <p:nvPr/>
        </p:nvSpPr>
        <p:spPr>
          <a:xfrm>
            <a:off x="5476758" y="1768706"/>
            <a:ext cx="5143500" cy="51435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4" name="Freeform 14"/>
          <p:cNvSpPr/>
          <p:nvPr/>
        </p:nvSpPr>
        <p:spPr>
          <a:xfrm>
            <a:off x="7376824" y="6770271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5" name="Freeform 15"/>
          <p:cNvSpPr/>
          <p:nvPr/>
        </p:nvSpPr>
        <p:spPr>
          <a:xfrm>
            <a:off x="272920" y="6780962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6" name="Freeform 16"/>
          <p:cNvSpPr/>
          <p:nvPr/>
        </p:nvSpPr>
        <p:spPr>
          <a:xfrm>
            <a:off x="4695881" y="6770271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7" name="Freeform 17"/>
          <p:cNvSpPr/>
          <p:nvPr/>
        </p:nvSpPr>
        <p:spPr>
          <a:xfrm>
            <a:off x="8708800" y="6770271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8" name="Freeform 18"/>
          <p:cNvSpPr/>
          <p:nvPr/>
        </p:nvSpPr>
        <p:spPr>
          <a:xfrm>
            <a:off x="2013270" y="6770271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9" name="Freeform 19"/>
          <p:cNvSpPr/>
          <p:nvPr/>
        </p:nvSpPr>
        <p:spPr>
          <a:xfrm>
            <a:off x="6005300" y="6770271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0" name="Freeform 20"/>
          <p:cNvSpPr/>
          <p:nvPr/>
        </p:nvSpPr>
        <p:spPr>
          <a:xfrm>
            <a:off x="10018220" y="6770271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1" name="Freeform 21"/>
          <p:cNvSpPr/>
          <p:nvPr/>
        </p:nvSpPr>
        <p:spPr>
          <a:xfrm>
            <a:off x="5936779" y="2703579"/>
            <a:ext cx="3420333" cy="3056923"/>
          </a:xfrm>
          <a:custGeom>
            <a:avLst/>
            <a:gdLst/>
            <a:ahLst/>
            <a:cxnLst/>
            <a:rect l="l" t="t" r="r" b="b"/>
            <a:pathLst>
              <a:path w="5472533" h="4891076">
                <a:moveTo>
                  <a:pt x="0" y="0"/>
                </a:moveTo>
                <a:lnTo>
                  <a:pt x="5472533" y="0"/>
                </a:lnTo>
                <a:lnTo>
                  <a:pt x="5472533" y="4891077"/>
                </a:lnTo>
                <a:lnTo>
                  <a:pt x="0" y="48910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6" name="TextBox 33">
            <a:extLst>
              <a:ext uri="{FF2B5EF4-FFF2-40B4-BE49-F238E27FC236}">
                <a16:creationId xmlns:a16="http://schemas.microsoft.com/office/drawing/2014/main" id="{DCB14D36-4227-E6A4-61F9-B90FB4DD3C74}"/>
              </a:ext>
            </a:extLst>
          </p:cNvPr>
          <p:cNvSpPr txBox="1"/>
          <p:nvPr/>
        </p:nvSpPr>
        <p:spPr>
          <a:xfrm>
            <a:off x="-110476" y="1840520"/>
            <a:ext cx="6203629" cy="2035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34"/>
              </a:lnSpc>
            </a:pPr>
            <a:r>
              <a:rPr lang="en-US" sz="5699" b="1" spc="284">
                <a:solidFill>
                  <a:srgbClr val="FFFFFF"/>
                </a:solidFill>
                <a:latin typeface="Bahnschrift SemiCondensed" panose="020B0502040204020203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ĐANG TIẾN VÀO </a:t>
            </a:r>
          </a:p>
          <a:p>
            <a:pPr algn="ctr">
              <a:lnSpc>
                <a:spcPts val="8434"/>
              </a:lnSpc>
            </a:pPr>
            <a:r>
              <a:rPr lang="en-US" sz="5699" b="1" spc="284">
                <a:solidFill>
                  <a:srgbClr val="FFFFFF"/>
                </a:solidFill>
                <a:latin typeface="Bahnschrift SemiCondensed" panose="020B0502040204020203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MÊ CUNG…</a:t>
            </a:r>
          </a:p>
        </p:txBody>
      </p:sp>
      <p:pic>
        <p:nvPicPr>
          <p:cNvPr id="27" name="Picture 26" descr="A blue and black logo&#10;&#10;Description automatically generated with medium confidence">
            <a:extLst>
              <a:ext uri="{FF2B5EF4-FFF2-40B4-BE49-F238E27FC236}">
                <a16:creationId xmlns:a16="http://schemas.microsoft.com/office/drawing/2014/main" id="{791E56CC-165E-48A3-EE98-C1758A854C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039" y="2420819"/>
            <a:ext cx="2356453" cy="1767340"/>
          </a:xfrm>
          <a:prstGeom prst="rect">
            <a:avLst/>
          </a:prstGeom>
        </p:spPr>
      </p:pic>
      <p:pic>
        <p:nvPicPr>
          <p:cNvPr id="28" name="Picture 2" descr="Loading GIF - CSS Bud">
            <a:extLst>
              <a:ext uri="{FF2B5EF4-FFF2-40B4-BE49-F238E27FC236}">
                <a16:creationId xmlns:a16="http://schemas.microsoft.com/office/drawing/2014/main" id="{80E65CDC-7B3B-7DD8-B780-A467B2E70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104" y="4143902"/>
            <a:ext cx="2214090" cy="221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3.33333E-6 5.55112E-17 L 3.33333E-6 -0.07208 " pathEditMode="relative" rAng="0" ptsTypes="AA">
                                      <p:cBhvr>
                                        <p:cTn id="6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04"/>
                                    </p:animMotion>
                                    <p:animRot by="1500000"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0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648446" y="-142164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3" name="Freeform 3"/>
          <p:cNvSpPr/>
          <p:nvPr/>
        </p:nvSpPr>
        <p:spPr>
          <a:xfrm flipV="1">
            <a:off x="4675194" y="-142164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4" name="Freeform 4"/>
          <p:cNvSpPr/>
          <p:nvPr/>
        </p:nvSpPr>
        <p:spPr>
          <a:xfrm flipV="1">
            <a:off x="2033320" y="-142164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5" name="Freeform 5"/>
          <p:cNvSpPr/>
          <p:nvPr/>
        </p:nvSpPr>
        <p:spPr>
          <a:xfrm flipV="1">
            <a:off x="7431479" y="-142164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6" name="Freeform 6"/>
          <p:cNvSpPr/>
          <p:nvPr/>
        </p:nvSpPr>
        <p:spPr>
          <a:xfrm flipV="1">
            <a:off x="683529" y="-142164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7" name="Freeform 7"/>
          <p:cNvSpPr/>
          <p:nvPr/>
        </p:nvSpPr>
        <p:spPr>
          <a:xfrm flipV="1">
            <a:off x="6007169" y="-142164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8" name="Freeform 8"/>
          <p:cNvSpPr/>
          <p:nvPr/>
        </p:nvSpPr>
        <p:spPr>
          <a:xfrm flipV="1">
            <a:off x="3365296" y="-142164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9" name="Freeform 9"/>
          <p:cNvSpPr/>
          <p:nvPr/>
        </p:nvSpPr>
        <p:spPr>
          <a:xfrm flipV="1">
            <a:off x="8763455" y="-142164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0" name="Freeform 10"/>
          <p:cNvSpPr/>
          <p:nvPr/>
        </p:nvSpPr>
        <p:spPr>
          <a:xfrm flipV="1">
            <a:off x="10070751" y="-142164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09" y="1630473"/>
                </a:lnTo>
                <a:lnTo>
                  <a:pt x="2498809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1" name="Freeform 11"/>
          <p:cNvSpPr/>
          <p:nvPr/>
        </p:nvSpPr>
        <p:spPr>
          <a:xfrm flipH="1">
            <a:off x="201018" y="1586265"/>
            <a:ext cx="3947754" cy="4423254"/>
          </a:xfrm>
          <a:custGeom>
            <a:avLst/>
            <a:gdLst/>
            <a:ahLst/>
            <a:cxnLst/>
            <a:rect l="l" t="t" r="r" b="b"/>
            <a:pathLst>
              <a:path w="6316407" h="7077206">
                <a:moveTo>
                  <a:pt x="6316406" y="0"/>
                </a:moveTo>
                <a:lnTo>
                  <a:pt x="0" y="0"/>
                </a:lnTo>
                <a:lnTo>
                  <a:pt x="0" y="7077206"/>
                </a:lnTo>
                <a:lnTo>
                  <a:pt x="6316406" y="7077206"/>
                </a:lnTo>
                <a:lnTo>
                  <a:pt x="631640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2" name="Freeform 12"/>
          <p:cNvSpPr/>
          <p:nvPr/>
        </p:nvSpPr>
        <p:spPr>
          <a:xfrm>
            <a:off x="3789670" y="3797892"/>
            <a:ext cx="473839" cy="1184596"/>
          </a:xfrm>
          <a:custGeom>
            <a:avLst/>
            <a:gdLst/>
            <a:ahLst/>
            <a:cxnLst/>
            <a:rect l="l" t="t" r="r" b="b"/>
            <a:pathLst>
              <a:path w="758142" h="1895354">
                <a:moveTo>
                  <a:pt x="0" y="0"/>
                </a:moveTo>
                <a:lnTo>
                  <a:pt x="758142" y="0"/>
                </a:lnTo>
                <a:lnTo>
                  <a:pt x="758142" y="1895354"/>
                </a:lnTo>
                <a:lnTo>
                  <a:pt x="0" y="18953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3" name="Freeform 13"/>
          <p:cNvSpPr/>
          <p:nvPr/>
        </p:nvSpPr>
        <p:spPr>
          <a:xfrm>
            <a:off x="3126141" y="4042938"/>
            <a:ext cx="473839" cy="1184596"/>
          </a:xfrm>
          <a:custGeom>
            <a:avLst/>
            <a:gdLst/>
            <a:ahLst/>
            <a:cxnLst/>
            <a:rect l="l" t="t" r="r" b="b"/>
            <a:pathLst>
              <a:path w="758142" h="1895354">
                <a:moveTo>
                  <a:pt x="0" y="0"/>
                </a:moveTo>
                <a:lnTo>
                  <a:pt x="758142" y="0"/>
                </a:lnTo>
                <a:lnTo>
                  <a:pt x="758142" y="1895355"/>
                </a:lnTo>
                <a:lnTo>
                  <a:pt x="0" y="18953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4" name="Freeform 14"/>
          <p:cNvSpPr/>
          <p:nvPr/>
        </p:nvSpPr>
        <p:spPr>
          <a:xfrm>
            <a:off x="4392837" y="4042938"/>
            <a:ext cx="473839" cy="1184596"/>
          </a:xfrm>
          <a:custGeom>
            <a:avLst/>
            <a:gdLst/>
            <a:ahLst/>
            <a:cxnLst/>
            <a:rect l="l" t="t" r="r" b="b"/>
            <a:pathLst>
              <a:path w="758142" h="1895354">
                <a:moveTo>
                  <a:pt x="0" y="0"/>
                </a:moveTo>
                <a:lnTo>
                  <a:pt x="758142" y="0"/>
                </a:lnTo>
                <a:lnTo>
                  <a:pt x="758142" y="1895355"/>
                </a:lnTo>
                <a:lnTo>
                  <a:pt x="0" y="18953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5" name="Freeform 15"/>
          <p:cNvSpPr/>
          <p:nvPr/>
        </p:nvSpPr>
        <p:spPr>
          <a:xfrm>
            <a:off x="813681" y="4635236"/>
            <a:ext cx="4572000" cy="1180408"/>
          </a:xfrm>
          <a:custGeom>
            <a:avLst/>
            <a:gdLst/>
            <a:ahLst/>
            <a:cxnLst/>
            <a:rect l="l" t="t" r="r" b="b"/>
            <a:pathLst>
              <a:path w="7315200" h="1888652">
                <a:moveTo>
                  <a:pt x="0" y="0"/>
                </a:moveTo>
                <a:lnTo>
                  <a:pt x="7315200" y="0"/>
                </a:lnTo>
                <a:lnTo>
                  <a:pt x="7315200" y="1888651"/>
                </a:lnTo>
                <a:lnTo>
                  <a:pt x="0" y="18886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6" name="Freeform 16"/>
          <p:cNvSpPr/>
          <p:nvPr/>
        </p:nvSpPr>
        <p:spPr>
          <a:xfrm>
            <a:off x="-2609071" y="4619310"/>
            <a:ext cx="4572000" cy="1180408"/>
          </a:xfrm>
          <a:custGeom>
            <a:avLst/>
            <a:gdLst/>
            <a:ahLst/>
            <a:cxnLst/>
            <a:rect l="l" t="t" r="r" b="b"/>
            <a:pathLst>
              <a:path w="7315200" h="1888652">
                <a:moveTo>
                  <a:pt x="0" y="0"/>
                </a:moveTo>
                <a:lnTo>
                  <a:pt x="7315200" y="0"/>
                </a:lnTo>
                <a:lnTo>
                  <a:pt x="7315200" y="1888651"/>
                </a:lnTo>
                <a:lnTo>
                  <a:pt x="0" y="18886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7" name="Freeform 17"/>
          <p:cNvSpPr/>
          <p:nvPr/>
        </p:nvSpPr>
        <p:spPr>
          <a:xfrm>
            <a:off x="-1982020" y="5567409"/>
            <a:ext cx="7246813" cy="1304426"/>
          </a:xfrm>
          <a:custGeom>
            <a:avLst/>
            <a:gdLst/>
            <a:ahLst/>
            <a:cxnLst/>
            <a:rect l="l" t="t" r="r" b="b"/>
            <a:pathLst>
              <a:path w="11594901" h="2087082">
                <a:moveTo>
                  <a:pt x="0" y="0"/>
                </a:moveTo>
                <a:lnTo>
                  <a:pt x="11594901" y="0"/>
                </a:lnTo>
                <a:lnTo>
                  <a:pt x="11594901" y="2087082"/>
                </a:lnTo>
                <a:lnTo>
                  <a:pt x="0" y="20870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8" name="Freeform 18"/>
          <p:cNvSpPr/>
          <p:nvPr/>
        </p:nvSpPr>
        <p:spPr>
          <a:xfrm>
            <a:off x="-624474" y="6508707"/>
            <a:ext cx="1561756" cy="130442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9" name="Freeform 19"/>
          <p:cNvSpPr/>
          <p:nvPr/>
        </p:nvSpPr>
        <p:spPr>
          <a:xfrm>
            <a:off x="3367557" y="6508707"/>
            <a:ext cx="1561756" cy="130442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0" name="Freeform 20"/>
          <p:cNvSpPr/>
          <p:nvPr/>
        </p:nvSpPr>
        <p:spPr>
          <a:xfrm>
            <a:off x="7380476" y="6508707"/>
            <a:ext cx="1561756" cy="130442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1" name="Freeform 21"/>
          <p:cNvSpPr/>
          <p:nvPr/>
        </p:nvSpPr>
        <p:spPr>
          <a:xfrm>
            <a:off x="707502" y="6508707"/>
            <a:ext cx="1561756" cy="130442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2" name="Freeform 22"/>
          <p:cNvSpPr/>
          <p:nvPr/>
        </p:nvSpPr>
        <p:spPr>
          <a:xfrm>
            <a:off x="4699533" y="6508707"/>
            <a:ext cx="1561756" cy="130442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3" name="Freeform 23"/>
          <p:cNvSpPr/>
          <p:nvPr/>
        </p:nvSpPr>
        <p:spPr>
          <a:xfrm>
            <a:off x="8712452" y="6508707"/>
            <a:ext cx="1561756" cy="130442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4" name="Freeform 24"/>
          <p:cNvSpPr/>
          <p:nvPr/>
        </p:nvSpPr>
        <p:spPr>
          <a:xfrm>
            <a:off x="2016922" y="6508707"/>
            <a:ext cx="1561756" cy="130442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5" name="Freeform 25"/>
          <p:cNvSpPr/>
          <p:nvPr/>
        </p:nvSpPr>
        <p:spPr>
          <a:xfrm>
            <a:off x="6008952" y="6508707"/>
            <a:ext cx="1561756" cy="130442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6" name="Freeform 26"/>
          <p:cNvSpPr/>
          <p:nvPr/>
        </p:nvSpPr>
        <p:spPr>
          <a:xfrm>
            <a:off x="10021872" y="6508707"/>
            <a:ext cx="1561756" cy="130442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31" name="TextBox 33">
            <a:extLst>
              <a:ext uri="{FF2B5EF4-FFF2-40B4-BE49-F238E27FC236}">
                <a16:creationId xmlns:a16="http://schemas.microsoft.com/office/drawing/2014/main" id="{81E24FEC-F877-D082-10DD-962907322C7F}"/>
              </a:ext>
            </a:extLst>
          </p:cNvPr>
          <p:cNvSpPr txBox="1"/>
          <p:nvPr/>
        </p:nvSpPr>
        <p:spPr>
          <a:xfrm>
            <a:off x="4996004" y="1509447"/>
            <a:ext cx="6203629" cy="2035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34"/>
              </a:lnSpc>
            </a:pPr>
            <a:r>
              <a:rPr lang="en-US" sz="5699" b="1" spc="284">
                <a:solidFill>
                  <a:srgbClr val="FFFFFF"/>
                </a:solidFill>
                <a:latin typeface="Bahnschrift SemiCondensed" panose="020B0502040204020203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ĐANG TIẾN VÀO </a:t>
            </a:r>
          </a:p>
          <a:p>
            <a:pPr algn="ctr">
              <a:lnSpc>
                <a:spcPts val="8434"/>
              </a:lnSpc>
            </a:pPr>
            <a:r>
              <a:rPr lang="en-US" sz="5699" b="1" spc="284">
                <a:solidFill>
                  <a:srgbClr val="FFFFFF"/>
                </a:solidFill>
                <a:latin typeface="Bahnschrift SemiCondensed" panose="020B0502040204020203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MÊ CUNG…</a:t>
            </a:r>
          </a:p>
        </p:txBody>
      </p:sp>
      <p:pic>
        <p:nvPicPr>
          <p:cNvPr id="32" name="Picture 31" descr="A blue and black logo&#10;&#10;Description automatically generated with medium confidence">
            <a:extLst>
              <a:ext uri="{FF2B5EF4-FFF2-40B4-BE49-F238E27FC236}">
                <a16:creationId xmlns:a16="http://schemas.microsoft.com/office/drawing/2014/main" id="{37B31F1A-6972-3CE6-028F-BA0A190D61D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519" y="2089746"/>
            <a:ext cx="2356453" cy="1767340"/>
          </a:xfrm>
          <a:prstGeom prst="rect">
            <a:avLst/>
          </a:prstGeom>
        </p:spPr>
      </p:pic>
      <p:pic>
        <p:nvPicPr>
          <p:cNvPr id="33" name="Picture 2" descr="Loading GIF - CSS Bud">
            <a:extLst>
              <a:ext uri="{FF2B5EF4-FFF2-40B4-BE49-F238E27FC236}">
                <a16:creationId xmlns:a16="http://schemas.microsoft.com/office/drawing/2014/main" id="{4B15E825-6DD1-CDE3-0EB6-DC475D1E4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584" y="3812829"/>
            <a:ext cx="2214090" cy="221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2.22222E-6 3.33333E-6 L -2.22222E-6 -0.07209 " pathEditMode="relative" rAng="0" ptsTypes="AA">
                                      <p:cBhvr>
                                        <p:cTn id="6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04"/>
                                    </p:animMotion>
                                    <p:animRot by="1500000"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66</Words>
  <Application>Microsoft Office PowerPoint</Application>
  <PresentationFormat>Custom</PresentationFormat>
  <Paragraphs>17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Arial</vt:lpstr>
      <vt:lpstr>Bahnschrift SemiCondensed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Green and Brown Playful Themed English Elements of a Story Educational Presentation</dc:title>
  <dc:creator>Tu Ne</dc:creator>
  <cp:lastModifiedBy>DOAN HUYNH NGUYEN CHAU THANH  TU</cp:lastModifiedBy>
  <cp:revision>13</cp:revision>
  <dcterms:created xsi:type="dcterms:W3CDTF">2006-08-16T00:00:00Z</dcterms:created>
  <dcterms:modified xsi:type="dcterms:W3CDTF">2023-12-08T12:33:54Z</dcterms:modified>
  <dc:identifier>DAF2CFhO1LE</dc:identifier>
</cp:coreProperties>
</file>